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>
        <p:scale>
          <a:sx n="70" d="100"/>
          <a:sy n="70" d="100"/>
        </p:scale>
        <p:origin x="-13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vospitateljam.ru/kratkosrochnyj-proekt-na-temu-moya-semy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hlinkClick r:id="rId2" tooltip="Краткосрочный проект на тему "/>
              </a:rPr>
              <a:t> </a:t>
            </a:r>
            <a:r>
              <a:rPr lang="ru-RU" i="1" dirty="0" smtClean="0">
                <a:hlinkClick r:id="rId2" tooltip="Краткосрочный проект на тему "/>
              </a:rPr>
              <a:t>Проект на тему</a:t>
            </a:r>
            <a:br>
              <a:rPr lang="ru-RU" i="1" dirty="0" smtClean="0">
                <a:hlinkClick r:id="rId2" tooltip="Краткосрочный проект на тему "/>
              </a:rPr>
            </a:br>
            <a:r>
              <a:rPr lang="ru-RU" i="1" dirty="0" smtClean="0">
                <a:hlinkClick r:id="rId2" tooltip="Краткосрочный проект на тему "/>
              </a:rPr>
              <a:t> «Моя семья»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4800600"/>
            <a:ext cx="7854696" cy="117113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Авторы: Алексеева Марина Алексеевна, воспитатель; </a:t>
            </a:r>
            <a:r>
              <a:rPr lang="ru-RU" sz="2000" b="1" dirty="0" err="1" smtClean="0"/>
              <a:t>Голубева</a:t>
            </a:r>
            <a:r>
              <a:rPr lang="ru-RU" sz="2000" b="1" dirty="0" smtClean="0"/>
              <a:t> Алеся Владимировна, воспитатель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096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Ярославль 2016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810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«Детский сад» №22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Последовательность работы над проектом: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Сбор материала (фотографий).</a:t>
            </a:r>
            <a:br>
              <a:rPr lang="ru-RU" dirty="0" smtClean="0"/>
            </a:br>
            <a:r>
              <a:rPr lang="ru-RU" dirty="0" smtClean="0"/>
              <a:t>2. Рассматривание фотографий.</a:t>
            </a:r>
            <a:br>
              <a:rPr lang="ru-RU" dirty="0" smtClean="0"/>
            </a:br>
            <a:r>
              <a:rPr lang="ru-RU" dirty="0" smtClean="0"/>
              <a:t>3. Оформление стен газет совместно с родителями.</a:t>
            </a:r>
            <a:br>
              <a:rPr lang="ru-RU" dirty="0" smtClean="0"/>
            </a:br>
            <a:r>
              <a:rPr lang="ru-RU" dirty="0" smtClean="0"/>
              <a:t>4. Семейные стенгазеты, дети приносят в детский сад.</a:t>
            </a:r>
            <a:br>
              <a:rPr lang="ru-RU" dirty="0" smtClean="0"/>
            </a:br>
            <a:r>
              <a:rPr lang="ru-RU" dirty="0" smtClean="0"/>
              <a:t>5. Рассматривание стенгазет, рассказ ребенка о каждом из членов семьи.</a:t>
            </a:r>
            <a:br>
              <a:rPr lang="ru-RU" dirty="0" smtClean="0"/>
            </a:br>
            <a:r>
              <a:rPr lang="ru-RU" dirty="0" smtClean="0"/>
              <a:t>6. Заучивание стихов о семье.</a:t>
            </a:r>
          </a:p>
          <a:p>
            <a:r>
              <a:rPr lang="ru-RU" dirty="0" smtClean="0"/>
              <a:t>7. Изготовление праздничных открыток, посвященных Дню матери.</a:t>
            </a:r>
          </a:p>
          <a:p>
            <a:r>
              <a:rPr lang="ru-RU" dirty="0" smtClean="0"/>
              <a:t>8. Изготовление аппликаций: «Открытка для мамы», «Букет для мамы», </a:t>
            </a:r>
          </a:p>
          <a:p>
            <a:r>
              <a:rPr lang="ru-RU" dirty="0" smtClean="0"/>
              <a:t>9.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 «Сердце в ладошке» .</a:t>
            </a:r>
          </a:p>
          <a:p>
            <a:r>
              <a:rPr lang="ru-RU" dirty="0" smtClean="0"/>
              <a:t>10. Прослушание музыки и песен о маме и папе. </a:t>
            </a:r>
          </a:p>
          <a:p>
            <a:r>
              <a:rPr lang="ru-RU" dirty="0" smtClean="0"/>
              <a:t>11. Просмотр мультфильма «Я рисую маму»</a:t>
            </a:r>
          </a:p>
          <a:p>
            <a:r>
              <a:rPr lang="ru-RU" dirty="0" smtClean="0"/>
              <a:t>12. Рисование «Мамин автопортрет» </a:t>
            </a:r>
          </a:p>
          <a:p>
            <a:r>
              <a:rPr lang="ru-RU" dirty="0" smtClean="0"/>
              <a:t>13. Оформление выставки «Мамочка, любимая, нет тебя милей». </a:t>
            </a:r>
            <a:br>
              <a:rPr lang="ru-RU" dirty="0" smtClean="0"/>
            </a:br>
            <a:r>
              <a:rPr lang="ru-RU" dirty="0" smtClean="0"/>
              <a:t>14. Приглашение гостей, поздравление мам с праздником.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Таким образом, в результате проектной деятельности дети обобщили и систематизировали свои знания о семье.</a:t>
            </a:r>
            <a:br>
              <a:rPr lang="ru-RU" dirty="0" smtClean="0"/>
            </a:br>
            <a:r>
              <a:rPr lang="ru-RU" dirty="0" smtClean="0"/>
              <a:t>За время реализации проекта « Моя семья» уровень знаний детей о семье значительно повысится. Дети узнали больше о своей семье, о членах семьи, традициях, о жизни бабушек и дедушек. Воспитанники имеют представление о родословной как истории семьи. Мы верим, что благодаря этому проекту укрепятся детско-родительские отношения, расширится кругозор и обогатится словарный запас детей. Особенность этого проекта, на наш взгляд, в том, что вместе с семьей мы не только будем познавать и осваивать новое, но и будем активно трудиться и отдыхать в одной команде «Воспитатели – дети – родители», где родители превратятся из наблюдателей в активных участников жизни детей в детском саду.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Список использованной литературы.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err="1" smtClean="0"/>
              <a:t>Алямовская</a:t>
            </a:r>
            <a:r>
              <a:rPr lang="ru-RU" dirty="0" smtClean="0"/>
              <a:t> В.Г. "Как воспитать здорового ребенка".</a:t>
            </a:r>
          </a:p>
          <a:p>
            <a:r>
              <a:rPr lang="ru-RU" dirty="0" smtClean="0"/>
              <a:t>2. Жуковская Р.И., </a:t>
            </a:r>
            <a:r>
              <a:rPr lang="ru-RU" dirty="0" err="1" smtClean="0"/>
              <a:t>Пеньевская</a:t>
            </a:r>
            <a:r>
              <a:rPr lang="ru-RU" dirty="0" smtClean="0"/>
              <a:t> Л.А. Хрестоматия для детей старшего дошкольного возраста: Пособие для воспитателя детского сада/Сост. Жуковская Р.И., </a:t>
            </a:r>
            <a:r>
              <a:rPr lang="ru-RU" dirty="0" err="1" smtClean="0"/>
              <a:t>Пеньевская</a:t>
            </a:r>
            <a:r>
              <a:rPr lang="ru-RU" dirty="0" smtClean="0"/>
              <a:t> Л.А.</a:t>
            </a:r>
            <a:br>
              <a:rPr lang="ru-RU" dirty="0" smtClean="0"/>
            </a:br>
            <a:r>
              <a:rPr lang="ru-RU" dirty="0" smtClean="0"/>
              <a:t>3. Калмыкова Л.Н. Здравствуй, пальчик! Как живешь?: картотека тематических пальчиковых игр/ сост. Л.Н. Калмыкова.- Волгоград: Учитель,2014.-247 с.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Ковалько</a:t>
            </a:r>
            <a:r>
              <a:rPr lang="ru-RU" dirty="0" smtClean="0"/>
              <a:t> В.И. "Азбука физкультминуток для дошкольников".</a:t>
            </a:r>
          </a:p>
          <a:p>
            <a:r>
              <a:rPr lang="ru-RU" dirty="0" smtClean="0"/>
              <a:t>5. Куликовская Т.А. Артикуляционная гимнастика с стихах и картинках. Пособие для логопедов, воспитателей и родителей/Куликовская Т.А.- М.:ООО «Издательство ГНОМ </a:t>
            </a:r>
            <a:r>
              <a:rPr lang="ru-RU" dirty="0" err="1" smtClean="0"/>
              <a:t>иД</a:t>
            </a:r>
            <a:r>
              <a:rPr lang="ru-RU" dirty="0" smtClean="0"/>
              <a:t>»,2007.-64 с.</a:t>
            </a:r>
            <a:br>
              <a:rPr lang="ru-RU" dirty="0" smtClean="0"/>
            </a:br>
            <a:r>
              <a:rPr lang="ru-RU" dirty="0" smtClean="0"/>
              <a:t>6.Нестерюк Т.Е. "Гимнастика маленьких волшебников".</a:t>
            </a:r>
          </a:p>
          <a:p>
            <a:r>
              <a:rPr lang="ru-RU" dirty="0" smtClean="0"/>
              <a:t>7.Сайкина Е.Г "</a:t>
            </a:r>
            <a:r>
              <a:rPr lang="ru-RU" dirty="0" err="1" smtClean="0"/>
              <a:t>Физкультпривет</a:t>
            </a:r>
            <a:r>
              <a:rPr lang="ru-RU" dirty="0" smtClean="0"/>
              <a:t> минуткам и паузам!".</a:t>
            </a:r>
          </a:p>
          <a:p>
            <a:r>
              <a:rPr lang="ru-RU" dirty="0" smtClean="0"/>
              <a:t>8.Хрестоматия для детей старшего дошкольного возраста: Кн. для воспитателя дет. сада/ Сост. З.Я. Рез, Л.М. Гурович, Л.Б. Береговая; Под ред. В.И.Логиновой.- М.: Просвещение, 1990 -420 </a:t>
            </a:r>
            <a:r>
              <a:rPr lang="ru-RU" dirty="0" err="1" smtClean="0"/>
              <a:t>с.:-ISBN</a:t>
            </a:r>
            <a:r>
              <a:rPr lang="ru-RU" dirty="0" smtClean="0"/>
              <a:t> 5-09-001646-1.</a:t>
            </a:r>
            <a:br>
              <a:rPr lang="ru-RU" dirty="0" smtClean="0"/>
            </a:br>
            <a:r>
              <a:rPr lang="ru-RU" dirty="0" smtClean="0"/>
              <a:t>9. Моя родословная. Генеалогическое древо - </a:t>
            </a:r>
            <a:r>
              <a:rPr lang="ru-RU" dirty="0" err="1" smtClean="0"/>
              <a:t>Maam.ru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1981200" cy="118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447800"/>
            <a:ext cx="2209800" cy="356030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Monotype Corsiva" pitchFamily="66" charset="0"/>
              </a:rPr>
              <a:t>У меня есть мама, </a:t>
            </a:r>
          </a:p>
          <a:p>
            <a:r>
              <a:rPr lang="ru-RU" sz="2000" dirty="0" smtClean="0">
                <a:latin typeface="Monotype Corsiva" pitchFamily="66" charset="0"/>
              </a:rPr>
              <a:t>Всех она милей,</a:t>
            </a:r>
          </a:p>
          <a:p>
            <a:r>
              <a:rPr lang="ru-RU" sz="2000" dirty="0" smtClean="0">
                <a:latin typeface="Monotype Corsiva" pitchFamily="66" charset="0"/>
              </a:rPr>
              <a:t>Всех она красивей,</a:t>
            </a:r>
          </a:p>
          <a:p>
            <a:r>
              <a:rPr lang="ru-RU" sz="2000" dirty="0" smtClean="0">
                <a:latin typeface="Monotype Corsiva" pitchFamily="66" charset="0"/>
              </a:rPr>
              <a:t> Всех она добрей.</a:t>
            </a:r>
          </a:p>
          <a:p>
            <a:r>
              <a:rPr lang="ru-RU" sz="2000" dirty="0" smtClean="0">
                <a:latin typeface="Monotype Corsiva" pitchFamily="66" charset="0"/>
              </a:rPr>
              <a:t>Милая улыбка.</a:t>
            </a:r>
          </a:p>
          <a:p>
            <a:r>
              <a:rPr lang="ru-RU" sz="2000" dirty="0" smtClean="0">
                <a:latin typeface="Monotype Corsiva" pitchFamily="66" charset="0"/>
              </a:rPr>
              <a:t>Умные глаза</a:t>
            </a:r>
          </a:p>
          <a:p>
            <a:r>
              <a:rPr lang="ru-RU" sz="2000" dirty="0" smtClean="0">
                <a:latin typeface="Monotype Corsiva" pitchFamily="66" charset="0"/>
              </a:rPr>
              <a:t>Люблю я свою маму.</a:t>
            </a:r>
          </a:p>
          <a:p>
            <a:r>
              <a:rPr lang="ru-RU" sz="2000" b="1" dirty="0" smtClean="0">
                <a:latin typeface="Monotype Corsiva" pitchFamily="66" charset="0"/>
              </a:rPr>
              <a:t>Любить буду всегда.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Я портрет рисую, </a:t>
            </a:r>
          </a:p>
          <a:p>
            <a:r>
              <a:rPr lang="ru-RU" sz="2000" dirty="0" smtClean="0">
                <a:latin typeface="Monotype Corsiva" pitchFamily="66" charset="0"/>
              </a:rPr>
              <a:t>Покажу всем вам,</a:t>
            </a:r>
          </a:p>
          <a:p>
            <a:r>
              <a:rPr lang="ru-RU" sz="2000" dirty="0" smtClean="0">
                <a:latin typeface="Monotype Corsiva" pitchFamily="66" charset="0"/>
              </a:rPr>
              <a:t>А потом на праздник </a:t>
            </a:r>
          </a:p>
          <a:p>
            <a:r>
              <a:rPr lang="ru-RU" sz="2000" dirty="0" smtClean="0">
                <a:latin typeface="Monotype Corsiva" pitchFamily="66" charset="0"/>
              </a:rPr>
              <a:t>Подарю ей сам!</a:t>
            </a:r>
          </a:p>
          <a:p>
            <a:endParaRPr lang="ru-RU" dirty="0"/>
          </a:p>
        </p:txBody>
      </p:sp>
      <p:pic>
        <p:nvPicPr>
          <p:cNvPr id="7" name="Рисунок 6" descr="DSC002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Фото\DSC0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34873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>
          <a:xfrm>
            <a:off x="1143000" y="457200"/>
            <a:ext cx="7546654" cy="540164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447800" y="304800"/>
            <a:ext cx="7391400" cy="5678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2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905000" y="457200"/>
            <a:ext cx="6705600" cy="570971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838200" y="743750"/>
            <a:ext cx="7977029" cy="494374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010754" y="457200"/>
            <a:ext cx="7717878" cy="5562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6172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800" b="1" dirty="0" smtClean="0"/>
              <a:t>Участники проекта:</a:t>
            </a:r>
            <a:r>
              <a:rPr lang="ru-RU" sz="2800" dirty="0" smtClean="0"/>
              <a:t> дети в возрасте старшей группы МДОУ «Детский </a:t>
            </a:r>
            <a:r>
              <a:rPr lang="ru-RU" sz="2800" dirty="0" smtClean="0"/>
              <a:t>сад» </a:t>
            </a:r>
            <a:r>
              <a:rPr lang="ru-RU" sz="2800" dirty="0" smtClean="0"/>
              <a:t>№22; родители воспитанников; педагоги.</a:t>
            </a:r>
          </a:p>
          <a:p>
            <a:endParaRPr lang="ru-RU" sz="2800" dirty="0" smtClean="0"/>
          </a:p>
          <a:p>
            <a:r>
              <a:rPr lang="ru-RU" sz="2800" b="1" dirty="0" smtClean="0"/>
              <a:t>Продолжительность проекта:       </a:t>
            </a:r>
            <a:r>
              <a:rPr lang="ru-RU" sz="2800" dirty="0" smtClean="0"/>
              <a:t> 3 недели</a:t>
            </a:r>
          </a:p>
          <a:p>
            <a:endParaRPr lang="ru-RU" sz="2800" dirty="0" smtClean="0"/>
          </a:p>
          <a:p>
            <a:r>
              <a:rPr lang="ru-RU" sz="2800" b="1" dirty="0" smtClean="0"/>
              <a:t>Тип проекта: </a:t>
            </a:r>
            <a:r>
              <a:rPr lang="ru-RU" sz="2800" dirty="0" smtClean="0"/>
              <a:t>групповой, практико-ориентированный.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828800" y="366458"/>
            <a:ext cx="6857999" cy="583948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295400" y="685800"/>
            <a:ext cx="7433461" cy="587986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828800" y="457200"/>
            <a:ext cx="6875118" cy="585406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676400" y="457200"/>
            <a:ext cx="6971269" cy="580616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2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1600200" y="762000"/>
            <a:ext cx="7087285" cy="520949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148008251177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80606"/>
            <a:ext cx="3544094" cy="1993553"/>
          </a:xfrm>
        </p:spPr>
      </p:pic>
      <p:pic>
        <p:nvPicPr>
          <p:cNvPr id="13" name="Содержимое 12" descr="148008277087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1834" y="3580606"/>
            <a:ext cx="3388078" cy="19057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Принципы построения педагогического процесса:</a:t>
            </a:r>
            <a:br>
              <a:rPr lang="ru-RU" b="1" dirty="0" smtClean="0"/>
            </a:br>
            <a:r>
              <a:rPr lang="ru-RU" dirty="0" smtClean="0"/>
              <a:t>1. Последовательности (любая новая ступень в обучении ребёнка опирается на уже освоенное в предыдущем).</a:t>
            </a:r>
            <a:br>
              <a:rPr lang="ru-RU" dirty="0" smtClean="0"/>
            </a:br>
            <a:r>
              <a:rPr lang="ru-RU" dirty="0" smtClean="0"/>
              <a:t>2. Наглядности (дети должны сами все увидеть, услышать и тем самым реализовать стремление к познанию).</a:t>
            </a:r>
            <a:br>
              <a:rPr lang="ru-RU" dirty="0" smtClean="0"/>
            </a:br>
            <a:r>
              <a:rPr lang="ru-RU" dirty="0" smtClean="0"/>
              <a:t>3 .Деятельности (включение ребенка в игровую, познавательную, поисковую деятельность с целью стимулирования активной жизненной позиции).</a:t>
            </a:r>
            <a:br>
              <a:rPr lang="ru-RU" dirty="0" smtClean="0"/>
            </a:br>
            <a:r>
              <a:rPr lang="ru-RU" dirty="0" smtClean="0"/>
              <a:t>4.Интеграции всех видов детской деятельности, реализующихся в образовательном процессе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5.Дифференцированного подхода (решаются задачи эффективной педагогической помощи детям в совершенствовании их личности, способствует созданию специальных педагогических ситуаций, помогающих раскрыть психофизические, личностные способности и возможности воспитанников).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dirty="0" smtClean="0"/>
              <a:t>Преемственности </a:t>
            </a:r>
            <a:r>
              <a:rPr lang="ru-RU" dirty="0" smtClean="0"/>
              <a:t>взаимодействия с ребёнком в условиях дошкольного учреждения и семьи - ничто не убеждает лучше примера родителей.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30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Актуальность. </a:t>
            </a:r>
            <a:r>
              <a:rPr lang="ru-RU" dirty="0" smtClean="0"/>
              <a:t>В условиях, когда большинство семей озабочено решением проблем экономического, а порой физического выживания, усилилась тенденция самоустранения многих родителей от решения вопросов воспитания и личностного развития ребёнка. Между тем, именно в дошкольном возрасте закладываются основы для успешного в будущем человека. Процесс социализации крайне важен и необходим каждому ребенку. Семья и детский сад – два общественных института, которые стоят у истоков нашего будущего, будущих взрослых граждан нашей страны. И от того какими вырастут наши дети, будет зависеть и будущее нашего государства.</a:t>
            </a:r>
            <a:br>
              <a:rPr lang="ru-RU" dirty="0" smtClean="0"/>
            </a:br>
            <a:r>
              <a:rPr lang="ru-RU" dirty="0" smtClean="0"/>
              <a:t>Проводя с детьми большую часть времени, в совместной деятельности, в играх, в процессе бесед и разговоров мы выяснили, что большинство детей почти ничего, кроме имени, не знают о своих бабушках и дедушках, не говоря уже о прадедах. Они затрудняются рассказать о семейных праздниках, традициях своей семьи.</a:t>
            </a:r>
            <a:br>
              <a:rPr lang="ru-RU" dirty="0" smtClean="0"/>
            </a:br>
            <a:r>
              <a:rPr lang="ru-RU" dirty="0" smtClean="0"/>
              <a:t>Чтобы изменить такое положение и появилась идея создать проект «Моя семья». </a:t>
            </a:r>
            <a:br>
              <a:rPr lang="ru-RU" dirty="0" smtClean="0"/>
            </a:br>
            <a:r>
              <a:rPr lang="ru-RU" dirty="0" smtClean="0"/>
              <a:t>Мы, взрослые, педагоги и родители, должны помочь детям понять значимость семьи, воспитывать у детей любовь и уважение к членам семьи, прививать к детям чувство привязанности к семье и дому.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8077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Проблема. </a:t>
            </a:r>
            <a:r>
              <a:rPr lang="ru-RU" sz="2400" dirty="0" smtClean="0"/>
              <a:t>У детей отсутствуют четкие представления о таких понятиях как «семья», «члены семьи». Дети не знают истории своего рода и семьи. Недооцениваются семейные ценности; интерес к изучению и сохранению семейных обычаев и традиций неустойчив. Многие дети не могут объяснить значимость семьи для человека. Конечно, не каждый родитель в полной мере осознаёт актуальность обсуждаемой проблемы и вряд ли знаком с методами и средствами её решения. Необходимость создания и реализации проекта « Моя семья» была обусловлена выше перечисленными факторами.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формировать у детей понятие «семья»; представление детей о семье, семейных и родственных отношениях;</a:t>
            </a:r>
            <a:br>
              <a:rPr lang="ru-RU" dirty="0" smtClean="0"/>
            </a:br>
            <a:r>
              <a:rPr lang="ru-RU" dirty="0" smtClean="0"/>
              <a:t>- расширять представления детей о своей семье, родословной, семейных традициях;</a:t>
            </a:r>
            <a:br>
              <a:rPr lang="ru-RU" dirty="0" smtClean="0"/>
            </a:br>
            <a:r>
              <a:rPr lang="ru-RU" dirty="0" smtClean="0"/>
              <a:t>- воспитывать любовь и уважительное отношение к родителям и предкам, развивать партнерские отношения с семьёй.</a:t>
            </a:r>
          </a:p>
          <a:p>
            <a:r>
              <a:rPr lang="ru-RU" b="1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1.Формировать у детей понятие «семья»; расширять представления детей о семье; закреплять знание имён, фамилий родителей, бабушек и дедушек.</a:t>
            </a:r>
            <a:br>
              <a:rPr lang="ru-RU" dirty="0" smtClean="0"/>
            </a:br>
            <a:r>
              <a:rPr lang="ru-RU" dirty="0" smtClean="0"/>
              <a:t>2. Формировать представления о родственных отношениях.</a:t>
            </a:r>
            <a:br>
              <a:rPr lang="ru-RU" dirty="0" smtClean="0"/>
            </a:br>
            <a:r>
              <a:rPr lang="ru-RU" dirty="0" smtClean="0"/>
              <a:t>3. Формировать представления о семейных традициях и праздниках.</a:t>
            </a:r>
            <a:br>
              <a:rPr lang="ru-RU" dirty="0" smtClean="0"/>
            </a:br>
            <a:r>
              <a:rPr lang="ru-RU" dirty="0" smtClean="0"/>
              <a:t>4. Воспитывать уважительное отношение и любовь к родным и близким.</a:t>
            </a:r>
            <a:br>
              <a:rPr lang="ru-RU" dirty="0" smtClean="0"/>
            </a:br>
            <a:r>
              <a:rPr lang="ru-RU" dirty="0" smtClean="0"/>
              <a:t>5. Воспитывать интерес к своей родословной.</a:t>
            </a:r>
            <a:br>
              <a:rPr lang="ru-RU" dirty="0" smtClean="0"/>
            </a:br>
            <a:r>
              <a:rPr lang="ru-RU" dirty="0" smtClean="0"/>
              <a:t>6. Познакомить детей с понятием «генеалогическое древо семьи».</a:t>
            </a:r>
            <a:br>
              <a:rPr lang="ru-RU" dirty="0" smtClean="0"/>
            </a:br>
            <a:r>
              <a:rPr lang="ru-RU" dirty="0" smtClean="0"/>
              <a:t>7. Обогащать детско-родительские отношения опытом совместной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Ожидаемый результат.</a:t>
            </a: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dirty="0" smtClean="0"/>
              <a:t>За время реализации проекта « Моя семья» мы планируем повысить уровень знаний детей о семье. Дети узнают больше о своей семье, о родственных отношениях, о том, что такое семья, что у семьи есть истории и традиции, будут иметь представление о родословной как истории семьи.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84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Деятельность воспитателей: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Выявление первоначальных знаний детей о семье.</a:t>
            </a:r>
            <a:br>
              <a:rPr lang="ru-RU" sz="2800" dirty="0" smtClean="0"/>
            </a:br>
            <a:r>
              <a:rPr lang="ru-RU" sz="2800" dirty="0" smtClean="0"/>
              <a:t>2. Информация родителей о предстоящей деятельности.</a:t>
            </a:r>
            <a:br>
              <a:rPr lang="ru-RU" sz="2800" dirty="0" smtClean="0"/>
            </a:br>
            <a:r>
              <a:rPr lang="ru-RU" sz="2800" dirty="0" smtClean="0"/>
              <a:t>3. Подбор стихотворений о семье.</a:t>
            </a:r>
            <a:br>
              <a:rPr lang="ru-RU" sz="2800" dirty="0" smtClean="0"/>
            </a:br>
            <a:r>
              <a:rPr lang="ru-RU" sz="2800" dirty="0" smtClean="0"/>
              <a:t>4. Проведение выставки на тему «семья» в группе.</a:t>
            </a:r>
            <a:br>
              <a:rPr lang="ru-RU" sz="2800" dirty="0" smtClean="0"/>
            </a:br>
            <a:r>
              <a:rPr lang="ru-RU" sz="2800" dirty="0" smtClean="0"/>
              <a:t>5. Организация сюжетно - ролевых игр, индивидуальная и групповая работа.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56357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Реализация проекта: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Деятельность воспитателя: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Выявление первоначальных знаний детей о семье.</a:t>
            </a:r>
            <a:br>
              <a:rPr lang="ru-RU" sz="1600" dirty="0" smtClean="0"/>
            </a:br>
            <a:r>
              <a:rPr lang="ru-RU" sz="1600" dirty="0" smtClean="0"/>
              <a:t>2. Информация родителей о предстоящей деятельности.</a:t>
            </a:r>
            <a:br>
              <a:rPr lang="ru-RU" sz="1600" dirty="0" smtClean="0"/>
            </a:br>
            <a:r>
              <a:rPr lang="ru-RU" sz="1600" dirty="0" smtClean="0"/>
              <a:t>3. Подбор стихотворений о семье.</a:t>
            </a:r>
            <a:br>
              <a:rPr lang="ru-RU" sz="1600" dirty="0" smtClean="0"/>
            </a:br>
            <a:r>
              <a:rPr lang="ru-RU" sz="1600" dirty="0" smtClean="0"/>
              <a:t>4. Проведение недели на тему «семья» в группе.</a:t>
            </a:r>
            <a:br>
              <a:rPr lang="ru-RU" sz="1600" dirty="0" smtClean="0"/>
            </a:br>
            <a:r>
              <a:rPr lang="ru-RU" sz="1600" dirty="0" smtClean="0"/>
              <a:t>5. Организация сюжетно - ролевых игр, индивидуальная и групповая работа.</a:t>
            </a:r>
            <a:br>
              <a:rPr lang="ru-RU" sz="1600" dirty="0" smtClean="0"/>
            </a:br>
            <a:r>
              <a:rPr lang="ru-RU" sz="1600" dirty="0" smtClean="0"/>
              <a:t>6. Составление страниц с заданными рубриками, в рубрику включено: рассказ о моей семье, рассказ о себе, рассказ о папе, рассказ о маме, рассказ о бабушках, рассказ о дедушках. Страницы составлены для работы родителей и детей дома.</a:t>
            </a:r>
            <a:br>
              <a:rPr lang="ru-RU" sz="1600" dirty="0" smtClean="0"/>
            </a:br>
            <a:r>
              <a:rPr lang="ru-RU" sz="1600" b="1" dirty="0" smtClean="0"/>
              <a:t>Деятельность детей: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Разучивают стихи о семье.</a:t>
            </a:r>
            <a:br>
              <a:rPr lang="ru-RU" sz="1600" dirty="0" smtClean="0"/>
            </a:br>
            <a:r>
              <a:rPr lang="ru-RU" sz="1600" dirty="0" smtClean="0"/>
              <a:t>2. Собирают фотографии.</a:t>
            </a:r>
            <a:br>
              <a:rPr lang="ru-RU" sz="1600" dirty="0" smtClean="0"/>
            </a:br>
            <a:r>
              <a:rPr lang="ru-RU" sz="1600" dirty="0" smtClean="0"/>
              <a:t>3. Приносят фотографии в детский сад.</a:t>
            </a:r>
            <a:br>
              <a:rPr lang="ru-RU" sz="1600" dirty="0" smtClean="0"/>
            </a:br>
            <a:r>
              <a:rPr lang="ru-RU" sz="1600" dirty="0" smtClean="0"/>
              <a:t>4. Рассматривают со сверстниками фотографии.</a:t>
            </a:r>
            <a:br>
              <a:rPr lang="ru-RU" sz="1600" dirty="0" smtClean="0"/>
            </a:br>
            <a:r>
              <a:rPr lang="ru-RU" sz="1600" dirty="0" smtClean="0"/>
              <a:t>5. Составляют с помощью родителей, странички с заданными рубриками, оформляют семейный альбом.</a:t>
            </a:r>
            <a:br>
              <a:rPr lang="ru-RU" sz="1600" dirty="0" smtClean="0"/>
            </a:br>
            <a:r>
              <a:rPr lang="ru-RU" sz="1600" dirty="0" smtClean="0"/>
              <a:t>6. Делают вывод о завершении работы.</a:t>
            </a:r>
            <a:br>
              <a:rPr lang="ru-RU" sz="1600" dirty="0" smtClean="0"/>
            </a:br>
            <a:r>
              <a:rPr lang="ru-RU" sz="1600" b="1" dirty="0" smtClean="0"/>
              <a:t>Деятельность родителей: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Помогают своим детям в выборе фотографий членов семьи.</a:t>
            </a:r>
            <a:br>
              <a:rPr lang="ru-RU" sz="1600" dirty="0" smtClean="0"/>
            </a:br>
            <a:r>
              <a:rPr lang="ru-RU" sz="1600" dirty="0" smtClean="0"/>
              <a:t>2. Помогают в оформлении страничек с заданными рубриками.</a:t>
            </a:r>
            <a:br>
              <a:rPr lang="ru-RU" sz="1600" dirty="0" smtClean="0"/>
            </a:br>
            <a:r>
              <a:rPr lang="ru-RU" sz="1600" dirty="0" smtClean="0"/>
              <a:t>3. Помогают оформить семейный альбом.</a:t>
            </a:r>
            <a:br>
              <a:rPr lang="ru-RU" sz="1600" dirty="0" smtClean="0"/>
            </a:br>
            <a:r>
              <a:rPr lang="ru-RU" sz="1600" dirty="0" smtClean="0"/>
              <a:t>4. Принимают участие в защите проекта.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4367</TotalTime>
  <Words>162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Проект на тему  «Моя семья»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на тему  «Моя семья» </dc:title>
  <dc:creator>пк</dc:creator>
  <cp:lastModifiedBy>пк</cp:lastModifiedBy>
  <cp:revision>13</cp:revision>
  <dcterms:created xsi:type="dcterms:W3CDTF">2016-12-01T10:49:51Z</dcterms:created>
  <dcterms:modified xsi:type="dcterms:W3CDTF">2016-12-05T10:16:53Z</dcterms:modified>
</cp:coreProperties>
</file>