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20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«Семейные традиции».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семейном кругу мы с вами растем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Основа основ – родительский дом.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Там традиции ты познаешь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И потихоньку с ними растешь.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676399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Идея проекта: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книги «Семейные традиции», которая расширит знания дошкольников о традициях своей семьи и сверстников, а также  поможет сформировать элементарные умения представлять  материал и вовлечёт в проектную деятельность родителей.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2133600"/>
            <a:ext cx="8229600" cy="4114800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коммуникативных навыков у дошкольников через умение презентовать страничку книги «Семейные традиции».</a:t>
            </a:r>
          </a:p>
          <a:p>
            <a:pPr algn="l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l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1.Формировать элементарные представления у детей младшего дошкольного возраста о традициях своей семьи и семьях сверстников.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2.Обучать детей рассказывать о семейных традициях.</a:t>
            </a:r>
          </a:p>
          <a:p>
            <a:pPr algn="l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3.Развивать  у детей умение систематизировать материал и оформлять  индивидуальные странички для книги «Семейные традиции» совместно с родителями. 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Создать книгу «Семейные традиции».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447799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результате проекта: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7924800" cy="3962400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7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1.У детей сформированы элементарные представления о традициях своей семьи и семьях сверстников.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Большинство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 (76%)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рассказывают о семейных традициях.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3.У большинства детей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(98%) сформирован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первоначальный опыт получения информации и ее систематизации совместно с родителями.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98% родителей принимали участие в создании книги «Семейные традиции».</a:t>
            </a:r>
          </a:p>
          <a:p>
            <a:pPr algn="l">
              <a:lnSpc>
                <a:spcPct val="170000"/>
              </a:lnSpc>
            </a:pPr>
            <a:endParaRPr lang="ru-RU" dirty="0"/>
          </a:p>
        </p:txBody>
      </p:sp>
      <p:pic>
        <p:nvPicPr>
          <p:cNvPr id="1026" name="Picture 2" descr="E:\Фото день матери\DSC002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648200"/>
            <a:ext cx="2234905" cy="1676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E:\Фото день матери\DSC002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876800"/>
            <a:ext cx="2133600" cy="16004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 fontScale="90000"/>
          </a:bodyPr>
          <a:lstStyle/>
          <a:p>
            <a:pPr algn="l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Продукты деятельности:</a:t>
            </a:r>
            <a:b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-книга «Семейные традиции»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-поздравительные открытки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-конспект развлечения «Поздравляем наших мам с днем </a:t>
            </a: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матери».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657600"/>
            <a:ext cx="3276600" cy="24577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696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Желаем творческих успехов!!!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94</Words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Проект «Семейные традиции».                                В семейном кругу мы с вами растем                                                            Основа основ – родительский дом.                                               Там традиции ты познаешь                                                      И потихоньку с ними растешь.</vt:lpstr>
      <vt:lpstr>Идея проекта: создание книги «Семейные традиции», которая расширит знания дошкольников о традициях своей семьи и сверстников, а также  поможет сформировать элементарные умения представлять  материал и вовлечёт в проектную деятельность родителей. </vt:lpstr>
      <vt:lpstr>В результате проекта:</vt:lpstr>
      <vt:lpstr>Продукты деятельности:  -книга «Семейные традиции»  -поздравительные открытки  -конспект развлечения «Поздравляем наших мам с днем матери».         </vt:lpstr>
      <vt:lpstr>Спасибо за внимание!  Желаем творческих успехов!!!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«Семейные традиции».</dc:title>
  <dc:creator>пкпк</dc:creator>
  <cp:lastModifiedBy>пкпк</cp:lastModifiedBy>
  <cp:revision>10</cp:revision>
  <dcterms:created xsi:type="dcterms:W3CDTF">2016-11-29T17:14:59Z</dcterms:created>
  <dcterms:modified xsi:type="dcterms:W3CDTF">2016-12-01T10:29:57Z</dcterms:modified>
</cp:coreProperties>
</file>