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B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51EE-B521-4290-A9CC-CB59B37B92E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CE99-EE15-4B86-B11F-9DC1827A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429784" cy="728665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714356"/>
            <a:ext cx="6137848" cy="10584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группы «Умники и умницы»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МДОУ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№ 22 г. Ярославля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00438"/>
            <a:ext cx="8072494" cy="27544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800" b="1" cap="none" spc="0" dirty="0" smtClean="0">
                <a:ln/>
                <a:solidFill>
                  <a:srgbClr val="FFFF00"/>
                </a:solidFill>
                <a:effectLst/>
              </a:rPr>
              <a:t>Семейные </a:t>
            </a:r>
          </a:p>
          <a:p>
            <a:pPr algn="ctr"/>
            <a:r>
              <a:rPr lang="ru-RU" sz="6800" b="1" cap="none" spc="0" dirty="0" smtClean="0">
                <a:ln/>
                <a:solidFill>
                  <a:srgbClr val="FFFF00"/>
                </a:solidFill>
                <a:effectLst/>
              </a:rPr>
              <a:t>традиции</a:t>
            </a:r>
            <a:endParaRPr lang="ru-RU" sz="68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Авторы проекта: Прохорова Т.Н., Баталова Л.А.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проекта: воспитанники, родители.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реализации проекта: ноябрь 2016 года.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 проекта: краткосрочный.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«Семья – источник вдохновения,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рядом взрослые и дети.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семье от всех невзгод спасенье.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друг за друга все в ответе.»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помочь детям понять значимость семьи, познакомиться с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семейными традициями, показать ценность семьи для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каждого человека, воспитывать любовь и уважение к членам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Расширить и углубить знания детей о семье, семейных ценностях.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доброе и заботливое отношение к членам семьи.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Привлечь родителей в образовательный процесс для совместной работы по теме проекта.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у детей познавательную активность, обогащать словарь, делиться своими знаниями.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Содержание проекта представлено следующими видами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деятельности: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Образовательные области: социально-коммуникативная,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познавательная, речевая, художественно-эстетическая.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Проект состоит из 3 этапов.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1 этапе осуществлялось обсуждение темы с детьми,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родителями, разработка, накопление материалов.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2 этапе тема проекта раскрывалась на практических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мероприятиях: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беседы о семье, семейных традициях;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чтение художественной литературы о семье (В. Осеева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«Волшебное слово»);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заучивание наизусть пословиц (Не будет добра, коли в семье вражда),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стихотворений;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рассказы детей о своей семье, семейных традициях;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просмотр семейных фотографий, иллюстраций о семье;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рисование на тему «Моя семья»;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сюжетные, дидактические игры;</a:t>
            </a:r>
          </a:p>
          <a:p>
            <a:pPr marL="457200" indent="-45720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изготовление поделок к Дню Матери 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этап (заключительный) представлен совместным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оформлением детей и родителей альбома семейных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традиций. Некоторые из них предлагаем Вашему вниманию.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5652" cy="5894031"/>
          </a:xfrm>
          <a:prstGeom prst="rect">
            <a:avLst/>
          </a:prstGeom>
        </p:spPr>
      </p:pic>
      <p:pic>
        <p:nvPicPr>
          <p:cNvPr id="8" name="Рисунок 7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-1"/>
            <a:ext cx="4350673" cy="5983455"/>
          </a:xfrm>
          <a:prstGeom prst="rect">
            <a:avLst/>
          </a:prstGeom>
        </p:spPr>
      </p:pic>
      <p:pic>
        <p:nvPicPr>
          <p:cNvPr id="9" name="Рисунок 8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232504"/>
            <a:ext cx="2636161" cy="3625496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-164996"/>
            <a:ext cx="5143536" cy="7073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214290"/>
            <a:ext cx="9001156" cy="6356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500438"/>
            <a:ext cx="7006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313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</cp:lastModifiedBy>
  <cp:revision>48</cp:revision>
  <dcterms:created xsi:type="dcterms:W3CDTF">2016-11-30T19:43:25Z</dcterms:created>
  <dcterms:modified xsi:type="dcterms:W3CDTF">2016-12-05T14:44:05Z</dcterms:modified>
</cp:coreProperties>
</file>