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26.01.2015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26.01.2015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26.01.2015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26.01.2015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26.01.2015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26.01.2015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26.01.2015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26.01.2015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26.01.2015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26.01.2015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26.01.2015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833550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785786" y="142852"/>
            <a:ext cx="8358214" cy="671514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071538" y="428604"/>
            <a:ext cx="7643866" cy="60007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11" descr="4273828.png"/>
          <p:cNvPicPr>
            <a:picLocks noChangeAspect="1"/>
          </p:cNvPicPr>
          <p:nvPr userDrawn="1"/>
        </p:nvPicPr>
        <p:blipFill>
          <a:blip r:embed="rId14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4245823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</a:t>
            </a:r>
            <a:r>
              <a:rPr lang="en-US" sz="8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8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285852" y="2285992"/>
            <a:ext cx="7643866" cy="3029976"/>
            <a:chOff x="1115616" y="2146448"/>
            <a:chExt cx="7165477" cy="335792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15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00131"/>
          </a:xfrm>
        </p:spPr>
        <p:txBody>
          <a:bodyPr/>
          <a:lstStyle/>
          <a:p>
            <a:r>
              <a:rPr lang="ru-RU" sz="2400" dirty="0" smtClean="0"/>
              <a:t>Муниципальное дошкольное образовательное учреждение </a:t>
            </a:r>
            <a:r>
              <a:rPr lang="ru-RU" sz="2400" dirty="0" smtClean="0"/>
              <a:t>детский сад общеразвивающего </a:t>
            </a:r>
            <a:r>
              <a:rPr lang="ru-RU" sz="2400" dirty="0" smtClean="0"/>
              <a:t>вида </a:t>
            </a:r>
            <a:r>
              <a:rPr lang="ru-RU" sz="2400" dirty="0" smtClean="0"/>
              <a:t>№</a:t>
            </a:r>
            <a:r>
              <a:rPr lang="ru-RU" sz="2400" dirty="0" smtClean="0"/>
              <a:t>22</a:t>
            </a:r>
            <a:endParaRPr lang="ru-RU" sz="24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1643050"/>
            <a:ext cx="6400800" cy="4714908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 группы №3 на тему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«Вместе дружная семья- детский сад, родители и я»</a:t>
            </a:r>
            <a:endParaRPr lang="ru-RU" dirty="0" smtClean="0"/>
          </a:p>
          <a:p>
            <a:endParaRPr lang="ru-RU" dirty="0" smtClean="0"/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Подготовили воспитатели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Группы №3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Баталова Л.А.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Прохорова Т.Н.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Ярославль 2014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Triangle">
              <a:avLst/>
            </a:prstTxWarp>
          </a:bodyPr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Цель </a:t>
            </a:r>
            <a:r>
              <a:rPr lang="ru-RU" sz="2400" dirty="0" err="1" smtClean="0">
                <a:solidFill>
                  <a:srgbClr val="002060"/>
                </a:solidFill>
              </a:rPr>
              <a:t>проекта:создание</a:t>
            </a:r>
            <a:r>
              <a:rPr lang="ru-RU" sz="2400" dirty="0" smtClean="0">
                <a:solidFill>
                  <a:srgbClr val="002060"/>
                </a:solidFill>
              </a:rPr>
              <a:t> положительной эмоциональной среды общения между детьми, родителями и педагогами.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– установить партнерские отношения с семьей каждого воспитанника;</a:t>
            </a:r>
          </a:p>
          <a:p>
            <a:r>
              <a:rPr lang="ru-RU" dirty="0" smtClean="0"/>
              <a:t>– развивать социально-личностную сферу дошкольников, посредством совместной творческой деятельности детей и родителей;</a:t>
            </a:r>
          </a:p>
          <a:p>
            <a:r>
              <a:rPr lang="ru-RU" dirty="0" smtClean="0"/>
              <a:t>– повышать педагогическую компетентность родителей.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285852" y="1916832"/>
            <a:ext cx="7572428" cy="4353957"/>
            <a:chOff x="539750" y="1344094"/>
            <a:chExt cx="7993063" cy="5189402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6216"/>
              <a:chOff x="539552" y="-815361"/>
              <a:chExt cx="7992888" cy="560800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39552" y="-815361"/>
                <a:ext cx="7992888" cy="550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6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    </a:t>
                </a:r>
                <a:r>
                  <a:rPr lang="ru-RU" sz="2000" b="1" i="1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  </a:t>
                </a:r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194992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Планируемые результаты: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появление в семье общих интересов, увлечений, как для взрослых, так и для детей;</a:t>
            </a:r>
            <a:br>
              <a:rPr lang="ru-RU" dirty="0" smtClean="0"/>
            </a:br>
            <a:r>
              <a:rPr lang="ru-RU" dirty="0" smtClean="0"/>
              <a:t>– повышение уровня педагогической компетентности родителей.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задумки: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Совместная творческая работа детский сад и семья;</a:t>
            </a:r>
          </a:p>
          <a:p>
            <a:r>
              <a:rPr lang="ru-RU" dirty="0" smtClean="0"/>
              <a:t>Беседа с детьми на тему: «Мой очаг, моя семья»;</a:t>
            </a:r>
          </a:p>
          <a:p>
            <a:r>
              <a:rPr lang="ru-RU" dirty="0" smtClean="0"/>
              <a:t>Разучивание стихов, </a:t>
            </a:r>
            <a:r>
              <a:rPr lang="ru-RU" dirty="0" err="1" smtClean="0"/>
              <a:t>потешек</a:t>
            </a:r>
            <a:r>
              <a:rPr lang="ru-RU" dirty="0" smtClean="0"/>
              <a:t> на тему, семья, детский сад;</a:t>
            </a:r>
          </a:p>
          <a:p>
            <a:r>
              <a:rPr lang="ru-RU" dirty="0" smtClean="0"/>
              <a:t>Д/И на тему «Какая семья?»</a:t>
            </a:r>
          </a:p>
          <a:p>
            <a:r>
              <a:rPr lang="ru-RU" dirty="0" smtClean="0"/>
              <a:t>Детское творчество «Как я вижу свою семью»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Вот, что мы получили:</a:t>
            </a:r>
            <a:endParaRPr lang="ru-RU" dirty="0"/>
          </a:p>
        </p:txBody>
      </p:sp>
      <p:pic>
        <p:nvPicPr>
          <p:cNvPr id="1026" name="Picture 2" descr="C:\Users\пк\Desktop\фото к проекту\DSC031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89003"/>
            <a:ext cx="7786742" cy="57689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8" y="5929330"/>
            <a:ext cx="653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Семья должна быть большой, дружной и участвовать</a:t>
            </a:r>
          </a:p>
          <a:p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в жизни детей, поддерживать все его победы и неудачи….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Такие работы ребята сделали со своими родителями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пк\Desktop\фото к проекту\DSC031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928670"/>
            <a:ext cx="3524275" cy="2643206"/>
          </a:xfrm>
          <a:prstGeom prst="rect">
            <a:avLst/>
          </a:prstGeom>
          <a:noFill/>
        </p:spPr>
      </p:pic>
      <p:pic>
        <p:nvPicPr>
          <p:cNvPr id="2051" name="Picture 3" descr="C:\Users\пк\Desktop\фото к проекту\DSC03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928670"/>
            <a:ext cx="2800338" cy="3733292"/>
          </a:xfrm>
          <a:prstGeom prst="rect">
            <a:avLst/>
          </a:prstGeom>
          <a:noFill/>
        </p:spPr>
      </p:pic>
      <p:pic>
        <p:nvPicPr>
          <p:cNvPr id="2052" name="Picture 4" descr="C:\Users\пк\Desktop\фото к проекту\DSC03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643314"/>
            <a:ext cx="3733784" cy="2800707"/>
          </a:xfrm>
          <a:prstGeom prst="rect">
            <a:avLst/>
          </a:prstGeom>
          <a:noFill/>
        </p:spPr>
      </p:pic>
      <p:pic>
        <p:nvPicPr>
          <p:cNvPr id="2053" name="Picture 5" descr="C:\Users\пк\Desktop\фото к проекту\DSC031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846" y="3643314"/>
            <a:ext cx="371428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творчество:</a:t>
            </a:r>
            <a:endParaRPr lang="ru-RU" dirty="0"/>
          </a:p>
        </p:txBody>
      </p:sp>
      <p:pic>
        <p:nvPicPr>
          <p:cNvPr id="3074" name="Picture 2" descr="C:\Users\пк\Desktop\фото к проекту\DSC031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9"/>
            <a:ext cx="3929090" cy="2946817"/>
          </a:xfrm>
          <a:prstGeom prst="rect">
            <a:avLst/>
          </a:prstGeom>
          <a:noFill/>
        </p:spPr>
      </p:pic>
      <p:pic>
        <p:nvPicPr>
          <p:cNvPr id="3075" name="Picture 3" descr="C:\Users\пк\Desktop\фото к проекту\DSC03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803" y="1000108"/>
            <a:ext cx="3923725" cy="2943181"/>
          </a:xfrm>
          <a:prstGeom prst="rect">
            <a:avLst/>
          </a:prstGeom>
          <a:noFill/>
        </p:spPr>
      </p:pic>
      <p:pic>
        <p:nvPicPr>
          <p:cNvPr id="3076" name="Picture 4" descr="C:\Users\пк\Desktop\фото к проекту\DSC03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786190"/>
            <a:ext cx="4095207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Литературная </a:t>
            </a:r>
            <a:r>
              <a:rPr lang="ru-RU" dirty="0" smtClean="0"/>
              <a:t>гостиная </a:t>
            </a:r>
            <a:r>
              <a:rPr lang="ru-RU" dirty="0" smtClean="0"/>
              <a:t>на тему </a:t>
            </a:r>
            <a:r>
              <a:rPr lang="ru-RU" dirty="0" smtClean="0"/>
              <a:t>семья и </a:t>
            </a:r>
            <a:r>
              <a:rPr lang="ru-RU" dirty="0" smtClean="0"/>
              <a:t>детский сад</a:t>
            </a:r>
            <a:endParaRPr lang="ru-RU" dirty="0"/>
          </a:p>
        </p:txBody>
      </p:sp>
      <p:pic>
        <p:nvPicPr>
          <p:cNvPr id="1026" name="Picture 2" descr="C:\Users\пк\Desktop\фото к проекту\DSC031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57364"/>
            <a:ext cx="3394472" cy="4525963"/>
          </a:xfrm>
          <a:prstGeom prst="rect">
            <a:avLst/>
          </a:prstGeom>
          <a:noFill/>
        </p:spPr>
      </p:pic>
      <p:pic>
        <p:nvPicPr>
          <p:cNvPr id="1027" name="Picture 3" descr="C:\Users\пк\Desktop\фото к проекту\DSC03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857364"/>
            <a:ext cx="3429024" cy="4571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результате мы решили поставленные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Родители принимали активное участие в реализации проекта и пожелали побольше организовывать подобные мероприятия;</a:t>
            </a:r>
          </a:p>
          <a:p>
            <a:r>
              <a:rPr lang="ru-RU" dirty="0" smtClean="0"/>
              <a:t> Дети стали понимать роль семьи и детского сада в их жизни;</a:t>
            </a:r>
          </a:p>
          <a:p>
            <a:r>
              <a:rPr lang="ru-RU" dirty="0" smtClean="0"/>
              <a:t>Повысилась педагогическая компетентность родителей.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B0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226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1_Тема Office</vt:lpstr>
      <vt:lpstr>Муниципальное дошкольное образовательное учреждение детский сад общеразвивающего вида №22</vt:lpstr>
      <vt:lpstr>Цель проекта:создание положительной эмоциональной среды общения между детьми, родителями и педагогами. </vt:lpstr>
      <vt:lpstr>Планируемые результаты:  – появление в семье общих интересов, увлечений, как для взрослых, так и для детей; – повышение уровня педагогической компетентности родителей. </vt:lpstr>
      <vt:lpstr>Наши задумки:</vt:lpstr>
      <vt:lpstr>Вот, что мы получили:</vt:lpstr>
      <vt:lpstr>Такие работы ребята сделали со своими родителями</vt:lpstr>
      <vt:lpstr>Наше творчество:</vt:lpstr>
      <vt:lpstr>Литературная гостиная на тему семья и детский сад</vt:lpstr>
      <vt:lpstr>В результате мы решили поставленные задачи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10</cp:revision>
  <dcterms:created xsi:type="dcterms:W3CDTF">2014-06-15T06:15:56Z</dcterms:created>
  <dcterms:modified xsi:type="dcterms:W3CDTF">2015-01-26T06:48:03Z</dcterms:modified>
</cp:coreProperties>
</file>