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9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57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42320"/>
    <a:srgbClr val="C42A26"/>
    <a:srgbClr val="8D1E1B"/>
    <a:srgbClr val="820041"/>
    <a:srgbClr val="CC0066"/>
    <a:srgbClr val="B05408"/>
    <a:srgbClr val="993300"/>
    <a:srgbClr val="BE28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261B1-DBA1-4F09-BA33-E93844C89600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E0027-4079-4D58-8667-0F4FC7694D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9E41-4F60-4A4B-91C4-6A09E17E2BAD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A81E-9CEA-4DCF-B0EF-9D19716EC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D14D-9211-45B8-BFFB-8F235F954461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41E5-EFDB-4858-9E85-7CB59EFCF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B172-8B00-4E79-9133-F4EA819908ED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567CF-DF01-4AEB-99DC-FBCC44730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B91BE-6828-41F8-A8E9-E7058CB673F2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DF428-38F9-4DB7-B543-7F974C241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14D9F-44C9-4115-AA7E-1854C1F1ADD5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B30D-1ECC-418A-B7F2-62A890C03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0675-04C2-4D68-B9C8-64DDBC49AB43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E478-E3FC-4E95-B98D-5CEE1D9DC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7F0F-EA40-4616-9497-3768935D6097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632B-8309-4C2C-A373-44F996CAA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0E2F-E5D0-4EFF-B8A4-E30B877A43DE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F5B4-989C-4C01-937C-3D495A7B1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9F1F-10F5-4025-9A27-F1C1440CD5CB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2D24-3F96-4278-A5BC-1D6BFC9FE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51DE-126E-40CA-8B35-BA8C8EFB8F95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9806-F4A7-4496-AECE-9BCE9C9C7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BB36-DC97-4CA7-9354-1885C2FBB1D1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D007-CBE8-46E0-8C26-AEDB1A599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D9F0-039F-4CE0-8647-4A2A57BC0991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A7E2-A233-4AA7-B104-147C8DC45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D4DD-A9CE-4F62-B609-2AA0CDC0D009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D592-245F-42ED-B6A9-D66DEC0FA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CC8ED5-7125-4CBD-AFE3-1EFBDA5FE375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1490D3-429F-4990-B489-AB16C4226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838" y="1412875"/>
            <a:ext cx="4968875" cy="3960813"/>
          </a:xfrm>
        </p:spPr>
        <p:txBody>
          <a:bodyPr/>
          <a:lstStyle/>
          <a:p>
            <a:r>
              <a:rPr lang="ru-RU" sz="3600" i="1" smtClean="0">
                <a:solidFill>
                  <a:schemeClr val="tx1"/>
                </a:solidFill>
              </a:rPr>
              <a:t>Проект на тему:</a:t>
            </a:r>
          </a:p>
          <a:p>
            <a:r>
              <a:rPr lang="ru-RU" sz="3600" i="1" smtClean="0">
                <a:solidFill>
                  <a:schemeClr val="tx1"/>
                </a:solidFill>
              </a:rPr>
              <a:t>«По дорогам сказок»</a:t>
            </a:r>
          </a:p>
          <a:p>
            <a:endParaRPr lang="ru-RU" i="1" smtClean="0">
              <a:solidFill>
                <a:schemeClr val="tx1"/>
              </a:solidFill>
            </a:endParaRPr>
          </a:p>
          <a:p>
            <a:pPr algn="r"/>
            <a:r>
              <a:rPr lang="ru-RU" sz="2000" i="1" smtClean="0">
                <a:solidFill>
                  <a:schemeClr val="tx1"/>
                </a:solidFill>
              </a:rPr>
              <a:t>Выполнили воспитатели: </a:t>
            </a:r>
          </a:p>
          <a:p>
            <a:pPr algn="r"/>
            <a:r>
              <a:rPr lang="ru-RU" sz="2000" i="1" smtClean="0">
                <a:solidFill>
                  <a:schemeClr val="tx1"/>
                </a:solidFill>
              </a:rPr>
              <a:t>Дмитриева Галина Юрьевна</a:t>
            </a:r>
          </a:p>
          <a:p>
            <a:pPr algn="r"/>
            <a:r>
              <a:rPr lang="ru-RU" sz="2000" i="1" smtClean="0">
                <a:solidFill>
                  <a:schemeClr val="tx1"/>
                </a:solidFill>
              </a:rPr>
              <a:t>Смирнова Анна Александровна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692275" y="765175"/>
            <a:ext cx="7056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1547813" y="549275"/>
            <a:ext cx="691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Муниципальное дошкольное образовательное учреждение "Детский сад № 22" города Ярославля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4859338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г.Ярославль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smtClean="0"/>
              <a:t>3 этап – Заключительный</a:t>
            </a:r>
          </a:p>
        </p:txBody>
      </p:sp>
      <p:sp>
        <p:nvSpPr>
          <p:cNvPr id="24578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- подведение итогов проектной деятельности;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- представление материалов проекта на педсовете;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- оформление пальчикового и настольного театров по сказкам;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- выставка детско-родительских работ «По дорогам сказок». 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- проведение открытого занятия по развитию речи «Любимые сказки»;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-проведение открытого занятия по физической культуре «Теремок».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200" b="1" smtClean="0"/>
              <a:t>План мероприятий</a:t>
            </a:r>
            <a:r>
              <a:rPr lang="ru-RU" b="1" smtClean="0"/>
              <a:t>.</a:t>
            </a:r>
            <a:r>
              <a:rPr lang="ru-RU" smtClean="0"/>
              <a:t> </a:t>
            </a:r>
          </a:p>
        </p:txBody>
      </p:sp>
      <p:sp>
        <p:nvSpPr>
          <p:cNvPr id="25602" name="Rectangle 4"/>
          <p:cNvSpPr>
            <a:spLocks noGrp="1"/>
          </p:cNvSpPr>
          <p:nvPr>
            <p:ph type="body" idx="4294967295"/>
          </p:nvPr>
        </p:nvSpPr>
        <p:spPr>
          <a:xfrm>
            <a:off x="1258888" y="981075"/>
            <a:ext cx="7366000" cy="4813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smtClean="0"/>
              <a:t>Познакомить родителей с темой проекта.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Консультация для родителей. «Роль сказки в жизни ребенка». (Приложение №1)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Оформление книжной выставки «Наши любимые сказки».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Рассматривание иллюстраций к сказкам разных жанров.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НОД «Путешествие в страну сказок» (Приложение №3)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НОД «Любимый сказочный герой» (Приложение №4)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Чтение венгерской народной сказки «Два жадных медвежонка». Беседа по прочитанной сказке.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НОД «Игра-викторина» (коммуникация)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НОД  «Два жадных медвежонка»   (Приложение №7)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Изготовление родителями масок и атрибутов для театрализованных постановок.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Чтение сказок К.И.Чуковского «Телефон», «Тараканище».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Чтение русской народной сказки «Кот, петух и лиса».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Пополнение книжного уголка сказками разных жанров.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Игра-викторина «Вспомни сказку». (Приложение №5)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НОД «Любимые сказки»(Приложение№8)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Игра-драматизация «Репка»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НОД «Теремок».(Приложение № 9)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Консультация для родителей «Как читать детям сказки». (Приложение №2)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Мини-викторина по сказкам К.И.Чуковского.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НОД «Муха-Цокотуха»(лепка коллективная)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Игра-викторина «Сказки дедушки Корнея». (Приложение №6)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Задание для родителей: дома вместе с детьми выполнить поделку для выставки на тему «По дорогам сказок».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Собирание пазлов по сказкам.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Оформление выставки детско-родительских работ на тему: «По дорогам сказок».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mtClean="0"/>
              <a:t>Выставка «По дорогам сказок»</a:t>
            </a:r>
          </a:p>
        </p:txBody>
      </p:sp>
      <p:pic>
        <p:nvPicPr>
          <p:cNvPr id="26625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 rot="768100">
            <a:off x="395288" y="1196975"/>
            <a:ext cx="3168650" cy="3106738"/>
          </a:xfrm>
        </p:spPr>
      </p:pic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14668">
            <a:off x="5435600" y="1341438"/>
            <a:ext cx="299402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500438"/>
            <a:ext cx="32416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96963"/>
            <a:ext cx="75311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/>
              <a:t>Книжная выставка «Наши любимые сказки»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44640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205038"/>
            <a:ext cx="43624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/>
              <a:t>Мы ребята любознательные очень любим сказки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81075"/>
            <a:ext cx="69850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ru-RU" sz="3200" smtClean="0"/>
              <a:t>А еще мы хорошие актеры сами сказки умеем показывать.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2771775" y="549275"/>
            <a:ext cx="3671888" cy="576263"/>
          </a:xfrm>
        </p:spPr>
        <p:txBody>
          <a:bodyPr/>
          <a:lstStyle/>
          <a:p>
            <a:r>
              <a:rPr lang="ru-RU" sz="2800" b="1" smtClean="0"/>
              <a:t>Выводы</a:t>
            </a:r>
            <a:r>
              <a:rPr lang="ru-RU" sz="4000" smtClean="0"/>
              <a:t> 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1258888" y="1268413"/>
            <a:ext cx="7561262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Детям была интересна и близка тематика проекта, поэтому они с удовольствием принимали участие во всех мероприятиях. Дети очень любят слушать сказки в исполнении педагога, с удовольствием рассматривают иллюстрации в книгах. В свободной игровой деятельности разыгрывают знакомые сказки с помощью игрушек, различных видов театра; некоторые воспитанники придумывают новые, свои сказки. Дети стали дружнее, чаще приходят друг другу на помощь.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Родители поддержали идею проекта, во всем помогали воспитателям и своим детям. Проявили инициативу и творчество в изготовлении масок для театрализованных постановок, и участии в выставке.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Таким образом, проделанная в ходе проекта работа, дала положительный результат не только в познавательном, речевом, но и в социальном развитии детей; а так же способствовала возникновению интереса и желания у родителей принять участие в проекте «По дорогам сказок»; сблизила детей, родителей и педагогов.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/>
          </p:cNvSpPr>
          <p:nvPr>
            <p:ph type="ctrTitle"/>
          </p:nvPr>
        </p:nvSpPr>
        <p:spPr>
          <a:xfrm>
            <a:off x="1042988" y="2133600"/>
            <a:ext cx="7772400" cy="1470025"/>
          </a:xfrm>
        </p:spPr>
        <p:txBody>
          <a:bodyPr/>
          <a:lstStyle/>
          <a:p>
            <a:r>
              <a:rPr lang="ru-RU" sz="6000" i="1" smtClean="0">
                <a:solidFill>
                  <a:srgbClr val="CC0066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89963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Информационная карта проекта</a:t>
            </a:r>
            <a:r>
              <a:rPr lang="ru-RU" smtClean="0"/>
              <a:t> 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971550" y="1484313"/>
            <a:ext cx="7488238" cy="2549525"/>
          </a:xfrm>
        </p:spPr>
        <p:txBody>
          <a:bodyPr/>
          <a:lstStyle/>
          <a:p>
            <a:pPr marL="0" indent="0"/>
            <a:r>
              <a:rPr lang="ru-RU" sz="2800" b="1" smtClean="0"/>
              <a:t>Полное название проекта:</a:t>
            </a:r>
            <a:r>
              <a:rPr lang="ru-RU" sz="2800" smtClean="0"/>
              <a:t> «По дорогам сказок».</a:t>
            </a:r>
            <a:endParaRPr lang="ru-RU" sz="2800" b="1" smtClean="0"/>
          </a:p>
          <a:p>
            <a:pPr marL="0" indent="0"/>
            <a:r>
              <a:rPr lang="ru-RU" sz="2800" b="1" smtClean="0"/>
              <a:t>Продолжительность проекта:</a:t>
            </a:r>
            <a:r>
              <a:rPr lang="ru-RU" sz="2800" smtClean="0"/>
              <a:t> краткосрочный.</a:t>
            </a:r>
            <a:endParaRPr lang="ru-RU" sz="2800" b="1" smtClean="0"/>
          </a:p>
          <a:p>
            <a:pPr marL="0" indent="0"/>
            <a:r>
              <a:rPr lang="ru-RU" sz="2800" b="1" smtClean="0"/>
              <a:t>Тип проекта:</a:t>
            </a:r>
            <a:r>
              <a:rPr lang="ru-RU" sz="2800" smtClean="0"/>
              <a:t> познавательно-творческий.</a:t>
            </a:r>
            <a:endParaRPr lang="ru-RU" sz="2800" b="1" smtClean="0"/>
          </a:p>
          <a:p>
            <a:pPr marL="0" indent="0"/>
            <a:r>
              <a:rPr lang="ru-RU" sz="2800" b="1" smtClean="0"/>
              <a:t>Участники проекта:</a:t>
            </a:r>
            <a:r>
              <a:rPr lang="ru-RU" sz="2800" smtClean="0"/>
              <a:t> дети первой младшей группы, воспитатели, родители.</a:t>
            </a:r>
            <a:endParaRPr lang="ru-RU" sz="2800" b="1" smtClean="0"/>
          </a:p>
          <a:p>
            <a:pPr marL="0" indent="0"/>
            <a:r>
              <a:rPr lang="ru-RU" sz="2800" b="1" smtClean="0"/>
              <a:t>Возраст детей:</a:t>
            </a:r>
            <a:r>
              <a:rPr lang="ru-RU" sz="2800" smtClean="0"/>
              <a:t> 2-3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589963" cy="7191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Актуальность проекта</a:t>
            </a:r>
            <a:r>
              <a:rPr lang="ru-RU" smtClean="0"/>
              <a:t> 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496300" cy="2909887"/>
          </a:xfrm>
        </p:spPr>
        <p:txBody>
          <a:bodyPr/>
          <a:lstStyle/>
          <a:p>
            <a:pPr marL="0" indent="533400" eaLnBrk="1" hangingPunct="1">
              <a:buFont typeface="Arial" charset="0"/>
              <a:buNone/>
            </a:pPr>
            <a:r>
              <a:rPr lang="ru-RU" sz="2400" smtClean="0"/>
              <a:t>Сказка - необходимый элемент духовной жизни ребёнка. Входя в мир чудес и волшебства, ребёнок погружается в глубины своей души. Русские народные сказки, вводя детей в круг необыкновенных событий, превращений, происходящих с их героями, выражают глубокие моральные идеи. Они учат доброму отношению к людям, показывают высокие чувства и стремления. </a:t>
            </a:r>
          </a:p>
          <a:p>
            <a:pPr marL="0" indent="533400" eaLnBrk="1" hangingPunct="1">
              <a:buFont typeface="Arial" charset="0"/>
              <a:buNone/>
            </a:pPr>
            <a:r>
              <a:rPr lang="ru-RU" sz="2400" smtClean="0"/>
              <a:t>К сожалению, на сегодняшний день, наши дети воспитываются не на сказках, а на современных мультфильмах. У большинства родителей нет времени сесть с ребенком и почитать книгу. Детские психологи считают это большим упущением взрослых в воспитании своих детей.  </a:t>
            </a:r>
          </a:p>
          <a:p>
            <a:pPr marL="0" indent="533400" eaLnBrk="1" hangingPunct="1">
              <a:buFont typeface="Arial" charset="0"/>
              <a:buNone/>
            </a:pPr>
            <a:r>
              <a:rPr lang="ru-RU" sz="2400" smtClean="0"/>
              <a:t>Поэтому мы решили уделить немного больше времени именно сказкам в развитии и воспитании наших детей.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627313" y="2152650"/>
            <a:ext cx="16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Цель проекта.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/>
              <a:t>Развитие у детей устойчивого интереса к сказке, как произведению искусства; раскрытие творческого потенциала, активной, самостоятельной, эмоционально-отзывчивой, социально-компетентной и развивающейся личности.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Задачи.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u="sng" smtClean="0"/>
              <a:t>Для детей.</a:t>
            </a:r>
            <a:endParaRPr lang="ru-RU" sz="2000" i="1" smtClean="0"/>
          </a:p>
          <a:p>
            <a:pPr>
              <a:lnSpc>
                <a:spcPct val="80000"/>
              </a:lnSpc>
            </a:pPr>
            <a:r>
              <a:rPr lang="ru-RU" sz="2000" i="1" smtClean="0"/>
              <a:t>Образовательные: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- расширять представление детей о сказках;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-учить детей рассуждать;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-формировать умение инсценировать эпизоды сказок;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-обогащать и расширять словарный запас детей.</a:t>
            </a:r>
            <a:endParaRPr lang="ru-RU" sz="2000" i="1" smtClean="0"/>
          </a:p>
          <a:p>
            <a:pPr>
              <a:lnSpc>
                <a:spcPct val="80000"/>
              </a:lnSpc>
            </a:pPr>
            <a:r>
              <a:rPr lang="ru-RU" sz="2000" i="1" smtClean="0"/>
              <a:t>Развивающие: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-развивать умения применять свои знания в беседе, добиваться связных высказываний;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-развивать у детей образное мышление, фантазию, творческие способности;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-развивать коммуникабельность и умение общаться со взрослыми и сверстниками.</a:t>
            </a:r>
            <a:endParaRPr lang="ru-RU" sz="2000" i="1" smtClean="0"/>
          </a:p>
          <a:p>
            <a:pPr>
              <a:lnSpc>
                <a:spcPct val="80000"/>
              </a:lnSpc>
            </a:pPr>
            <a:r>
              <a:rPr lang="ru-RU" sz="2000" i="1" smtClean="0"/>
              <a:t>Воспитательные: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-воспитывать чувства дружбы и коллективизма;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-воспитывать культуру речи.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395288" y="692150"/>
            <a:ext cx="8229600" cy="4497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u="sng" smtClean="0"/>
              <a:t>Для родителей.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-создание в семье благоприятных условий для развития ребенка, с учетом опыта детей приобретенного в детском саду;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-развитие совместного творчества родителей и детей;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-развивать у родителей способность видеть в ребенке личность, уважать его мнение, обсуждать с ним предстоящую работу;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-заинтересовать родителей жизнью группы, вызвать желание участвовать в ней.</a:t>
            </a:r>
            <a:endParaRPr lang="ru-RU" sz="2000" u="sng" smtClean="0"/>
          </a:p>
          <a:p>
            <a:pPr>
              <a:lnSpc>
                <a:spcPct val="80000"/>
              </a:lnSpc>
            </a:pPr>
            <a:r>
              <a:rPr lang="ru-RU" sz="2000" u="sng" smtClean="0"/>
              <a:t>Для педагога.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-развитие творческого потенциала ребенка;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-показать родителям знания и умения детей, приобретенные в ходе реализации проекта.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Ожидаемые результаты.</a:t>
            </a:r>
            <a:r>
              <a:rPr lang="ru-RU" smtClean="0"/>
              <a:t>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u="sng" smtClean="0"/>
              <a:t>Для детей:</a:t>
            </a: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-развитие интереса детей к сказкам;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-закрепление умения применять свои знания в беседе, связных высказываниях;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-воспитание чувства дружбы и коллективизма;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-получить эмоциональный отклик от своей работы;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-пополнение книжного уголка книгами по разделу «Сказки».</a:t>
            </a:r>
            <a:endParaRPr lang="ru-RU" sz="1800" u="sng" smtClean="0"/>
          </a:p>
          <a:p>
            <a:pPr>
              <a:lnSpc>
                <a:spcPct val="80000"/>
              </a:lnSpc>
            </a:pPr>
            <a:r>
              <a:rPr lang="ru-RU" sz="1800" u="sng" smtClean="0"/>
              <a:t>Для родителей:</a:t>
            </a: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-содержательно проведенное с ребенком время, желание принимать участие в совместных мероприятиях, общие интересы;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-активное участие родителей в жизни группы;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-рост уровня информированности родителей о деятельности педагогов ДОУ.</a:t>
            </a:r>
            <a:endParaRPr lang="ru-RU" sz="1800" u="sng" smtClean="0"/>
          </a:p>
          <a:p>
            <a:pPr>
              <a:lnSpc>
                <a:spcPct val="80000"/>
              </a:lnSpc>
            </a:pPr>
            <a:r>
              <a:rPr lang="ru-RU" sz="1800" u="sng" smtClean="0"/>
              <a:t>Для педагога:</a:t>
            </a: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-разработка серии конспектов;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-изготовление пальчикового, настольного театров по сказкам «Теремок», «Колобок», «Маша и медведь», «Волк и семеро козлят», «Лиса и заяц», «Кот, петух и лиса»;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-оформление книжной выставки «Наши любимые сказки»;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-разработка методических рекомендаций для родителей;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-презентация проекта на педсовете.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Этапы реализации проекта:</a:t>
            </a:r>
            <a:br>
              <a:rPr lang="ru-RU" sz="3200" b="1" smtClean="0"/>
            </a:br>
            <a:r>
              <a:rPr lang="ru-RU" sz="3200" b="1" smtClean="0"/>
              <a:t>1 этап – Подготовительный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-вызвать интерес детей и родителей к выбранной теме проекта;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предложить детям принести в группу из дома любимые сказки;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рассматривание иллюстраций к сказкам;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оформление книжной выставки «Наши любимые сказки»;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сбор информации, литературы, дополнительного материала;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оформление папок передвижек для родителей;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составление плана реализации проекта.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2 этап – Основной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- реализация плана проекта с детьми, родителями;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рассматривание иллюстраций к сказкам;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чтение и рассказывание сказок, беседа по прочитанной сказке;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изготовление масок для драматизации сказок;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отгадывание загадок по сказкам;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драматизация сказок;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показ настольного театра;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 игра – викторина по сказкам: «Отгадай сказку», «Сказки дедушки Корнея».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1152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Тема Office</vt:lpstr>
      <vt:lpstr>Слайд 1</vt:lpstr>
      <vt:lpstr>Информационная карта проекта </vt:lpstr>
      <vt:lpstr>Актуальность проекта </vt:lpstr>
      <vt:lpstr>Цель проекта.</vt:lpstr>
      <vt:lpstr>Задачи.</vt:lpstr>
      <vt:lpstr>Слайд 6</vt:lpstr>
      <vt:lpstr>Ожидаемые результаты. </vt:lpstr>
      <vt:lpstr>Этапы реализации проекта: 1 этап – Подготовительный</vt:lpstr>
      <vt:lpstr>2 этап – Основной</vt:lpstr>
      <vt:lpstr>3 этап – Заключительный</vt:lpstr>
      <vt:lpstr>План мероприятий. </vt:lpstr>
      <vt:lpstr>Выставка «По дорогам сказок»</vt:lpstr>
      <vt:lpstr>Книжная выставка «Наши любимые сказки»</vt:lpstr>
      <vt:lpstr>Мы ребята любознательные очень любим сказки</vt:lpstr>
      <vt:lpstr>А еще мы хорошие актеры сами сказки умеем показывать.</vt:lpstr>
      <vt:lpstr>Выводы </vt:lpstr>
      <vt:lpstr>Спасибо за внимание!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пользователь</cp:lastModifiedBy>
  <cp:revision>46</cp:revision>
  <dcterms:created xsi:type="dcterms:W3CDTF">2015-04-19T15:51:03Z</dcterms:created>
  <dcterms:modified xsi:type="dcterms:W3CDTF">2017-04-13T08:29:07Z</dcterms:modified>
</cp:coreProperties>
</file>