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9" r:id="rId4"/>
    <p:sldId id="270" r:id="rId5"/>
    <p:sldId id="265" r:id="rId6"/>
    <p:sldId id="264" r:id="rId7"/>
    <p:sldId id="262" r:id="rId8"/>
    <p:sldId id="263" r:id="rId9"/>
    <p:sldId id="267" r:id="rId10"/>
    <p:sldId id="268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5CFE4-7A7C-44A8-A4C6-78C017FD7F16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A892-D241-4806-BC8F-1DF8FF6C84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220980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Детско-родительский проект: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«В гости к сказкам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№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Фотки новые\DSC0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95600"/>
            <a:ext cx="4469811" cy="3352800"/>
          </a:xfrm>
          <a:prstGeom prst="rect">
            <a:avLst/>
          </a:prstGeom>
          <a:noFill/>
        </p:spPr>
      </p:pic>
      <p:pic>
        <p:nvPicPr>
          <p:cNvPr id="6146" name="Picture 2" descr="F:\Фотки новые\DSC00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4165051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1" y="4343400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сказки «Рукавичка» родителями группы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(второй состав)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75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результате проекта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1" y="23622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узнают и рассказывают  русские народные сказки.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проявляют интерес к играм-драматизациям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детей и родителей приняли участие  в театрализованной деятельности (показ сказок «Колобок» и «Рукавичка».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43% детей и родителей приняли  участие в выставке  «В мире сказок».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505200"/>
            <a:ext cx="459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200" dirty="0" smtClean="0"/>
              <a:t>!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51054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.Через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устное народное творчество ребенок не только овладевает родным языком, но и, осваивая его красоту, лаконичность приобщается к культуре своего народа, получает впечатления о ней. В устном народном творчестве, как нигде сохранились особенные черты русского характера, присущие ему нравственные ценности, представления о доброте, красоте, храбрости, трудолюбии, верности. Все это мы можем увидеть в русских народных сказках. Именно сказки помогают развивать речь у детей младшего дошкольного возраста, их фантазию и воображение, повлияет на духовное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развитие,научит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определённым нравственным нормам.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1600200"/>
            <a:ext cx="5486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интереса детей младшего дошкольного возраста к русским народным сказкам в процессе речевого общения и художественно-эстетической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знания детей о русских народных сказках.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 связную речь,  творческие способности  детей.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Вовлечь детей и родителей  в совместную театрализованную деятельность.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Организовать выставку совместных работ детей и родителей.</a:t>
            </a: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1600200"/>
            <a:ext cx="5486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Большинство детей (более 80%)знают русские народные сказки.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проявляют интерес к рассказыванию сказок, рассматриванию иллюстраций и показу их с помощью разных видов театра.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90% детей и родителей вовлечены  в театрализованную деятельность.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и родители приняли активное участие в выставке  «В мире сказок».</a:t>
            </a: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SC09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895600"/>
            <a:ext cx="4545900" cy="3409875"/>
          </a:xfrm>
          <a:prstGeom prst="rect">
            <a:avLst/>
          </a:prstGeom>
          <a:noFill/>
        </p:spPr>
      </p:pic>
      <p:pic>
        <p:nvPicPr>
          <p:cNvPr id="2050" name="Picture 2" descr="F:\Фотки новые\DSC0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4191000" cy="31436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1219200"/>
            <a:ext cx="3798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 совместной деятельности: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ознакомления и закрепления знаний детей о русских народных сказках.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ки новые\DSC0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3733800" cy="2800719"/>
          </a:xfrm>
          <a:prstGeom prst="rect">
            <a:avLst/>
          </a:prstGeom>
          <a:noFill/>
        </p:spPr>
      </p:pic>
      <p:pic>
        <p:nvPicPr>
          <p:cNvPr id="1028" name="Picture 4" descr="F:\Фотки новые\DSC0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14" y="381000"/>
            <a:ext cx="4012692" cy="3009916"/>
          </a:xfrm>
          <a:prstGeom prst="rect">
            <a:avLst/>
          </a:prstGeom>
          <a:noFill/>
        </p:spPr>
      </p:pic>
      <p:pic>
        <p:nvPicPr>
          <p:cNvPr id="1026" name="Picture 2" descr="F:\Фотки новые\DSC0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828" y="3048000"/>
            <a:ext cx="4266638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1" y="4382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Игры-драматизации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Фотки новые\DSC00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961" y="3200399"/>
            <a:ext cx="4071839" cy="3163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ки новые\DSC004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4668309" cy="3501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1" y="4419601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сказки «Колобок»  родителям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(первый состав)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ки новые\DSC0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99815"/>
            <a:ext cx="4495921" cy="3372385"/>
          </a:xfrm>
          <a:prstGeom prst="rect">
            <a:avLst/>
          </a:prstGeom>
          <a:noFill/>
        </p:spPr>
      </p:pic>
      <p:pic>
        <p:nvPicPr>
          <p:cNvPr id="2050" name="Picture 2" descr="F:\Фотки новые\DSC0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1"/>
            <a:ext cx="3657600" cy="2743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411480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сказки «Рукавичка» родителями группы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(первый состав)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Фотки новые\DSC0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314806"/>
            <a:ext cx="4139513" cy="3105044"/>
          </a:xfrm>
          <a:prstGeom prst="rect">
            <a:avLst/>
          </a:prstGeom>
          <a:noFill/>
        </p:spPr>
      </p:pic>
      <p:pic>
        <p:nvPicPr>
          <p:cNvPr id="3" name="Picture 3" descr="F:\Фотки новые\DSC00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4266638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4191001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сказки «Колобок»  родителям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(второй состав)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пользователь</cp:lastModifiedBy>
  <cp:revision>23</cp:revision>
  <dcterms:created xsi:type="dcterms:W3CDTF">2017-04-10T11:55:09Z</dcterms:created>
  <dcterms:modified xsi:type="dcterms:W3CDTF">2017-04-13T08:24:17Z</dcterms:modified>
</cp:coreProperties>
</file>