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61" r:id="rId7"/>
    <p:sldId id="258" r:id="rId8"/>
    <p:sldId id="264" r:id="rId9"/>
    <p:sldId id="265" r:id="rId10"/>
    <p:sldId id="266" r:id="rId11"/>
    <p:sldId id="269" r:id="rId12"/>
    <p:sldId id="268" r:id="rId13"/>
    <p:sldId id="267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82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" name="Picture 4" descr="http://image2you.ru/allimages/_img_33058_dfbf4_138655285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25938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6CE6-86FA-4E64-9D5C-DEBB769A715B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995A-0652-4949-8C93-EF79D76E7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678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5696-E2E6-4A00-A2FF-F6CCAFE45582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CF1A-748E-44CE-9FE8-28C38D69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93964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CD75-1B46-413A-8BA7-C3937CD6F7D4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D37E-5049-4B46-97F0-F99577304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Picture 2" descr="http://image2you.ru/allimages/_img_33058_ece1c_138655282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00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9CEC-21D9-4899-AD1D-960435D95B58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B079-A966-4727-8889-889403B65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DCC6E-99CE-4368-B488-67B6E5CA98FF}" type="datetimeFigureOut">
              <a:rPr lang="ru-RU"/>
              <a:pPr>
                <a:defRPr/>
              </a:pPr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2BA6D7-0C79-41E1-AB1E-E0DA95C6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/>
          </p:cNvSpPr>
          <p:nvPr>
            <p:ph type="ctrTitle" idx="4294967295"/>
          </p:nvPr>
        </p:nvSpPr>
        <p:spPr>
          <a:xfrm>
            <a:off x="4067175" y="188913"/>
            <a:ext cx="4752975" cy="3816350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</a:rPr>
              <a:t>Муниципальное дошкольное образовательное 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учреждение "Детский сад № 22" города Ярославля</a:t>
            </a:r>
            <a:r>
              <a:rPr lang="ru-RU" sz="1800" b="1" smtClean="0"/>
              <a:t> </a:t>
            </a:r>
            <a:br>
              <a:rPr lang="ru-RU" sz="1800" b="1" smtClean="0"/>
            </a:br>
            <a:r>
              <a:rPr lang="ru-RU" sz="1800" b="1" smtClean="0">
                <a:latin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2400" b="1" i="1" smtClean="0">
                <a:solidFill>
                  <a:schemeClr val="hlink"/>
                </a:solidFill>
                <a:latin typeface="Times New Roman" pitchFamily="18" charset="0"/>
              </a:rPr>
              <a:t>Проект в первой младшей группе </a:t>
            </a:r>
            <a:br>
              <a:rPr lang="ru-RU" sz="24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chemeClr val="hlink"/>
                </a:solidFill>
                <a:latin typeface="Times New Roman" pitchFamily="18" charset="0"/>
              </a:rPr>
              <a:t>«Здравствуй, здравствуй - Новый год»</a:t>
            </a:r>
          </a:p>
        </p:txBody>
      </p:sp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3" y="4365625"/>
            <a:ext cx="6400800" cy="1943100"/>
          </a:xfrm>
        </p:spPr>
        <p:txBody>
          <a:bodyPr/>
          <a:lstStyle/>
          <a:p>
            <a:pPr algn="r" eaLnBrk="1" hangingPunct="1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</a:rPr>
              <a:t>Выполнили воспитатели</a:t>
            </a:r>
          </a:p>
          <a:p>
            <a:pPr algn="r" eaLnBrk="1" hangingPunct="1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</a:rPr>
              <a:t>Дмитриева Галина Юрьевна</a:t>
            </a:r>
          </a:p>
          <a:p>
            <a:pPr algn="r" eaLnBrk="1" hangingPunct="1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</a:rPr>
              <a:t>Смирнова Анна Александровна</a:t>
            </a:r>
          </a:p>
          <a:p>
            <a:pPr algn="r" eaLnBrk="1" hangingPunct="1"/>
            <a:endParaRPr lang="ru-RU" sz="16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 eaLnBrk="1" hangingPunct="1"/>
            <a:endParaRPr lang="ru-RU" sz="16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</a:rPr>
              <a:t>г. Ярославль  2017г.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00564">
            <a:off x="468313" y="765175"/>
            <a:ext cx="51847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71368">
            <a:off x="2771775" y="2565400"/>
            <a:ext cx="59563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 rot="21340206">
            <a:off x="509588" y="968375"/>
            <a:ext cx="3700462" cy="5227638"/>
          </a:xfrm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9083">
            <a:off x="4643438" y="765175"/>
            <a:ext cx="39338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«Дело было в январе стояла елка на горе»</a:t>
            </a:r>
            <a:br>
              <a:rPr lang="ru-RU" sz="2800" b="1" i="1" smtClean="0"/>
            </a:br>
            <a:r>
              <a:rPr lang="ru-RU" sz="2800" b="1" i="1" smtClean="0"/>
              <a:t>наши зайчатки-ребятки!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13362">
            <a:off x="395288" y="3644900"/>
            <a:ext cx="20574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7542">
            <a:off x="6516688" y="3716338"/>
            <a:ext cx="22113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5780">
            <a:off x="5867400" y="1484313"/>
            <a:ext cx="215741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95203">
            <a:off x="4643438" y="3860800"/>
            <a:ext cx="19954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96975"/>
            <a:ext cx="1908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36407">
            <a:off x="2555875" y="3716338"/>
            <a:ext cx="198913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642791">
            <a:off x="1476375" y="1341438"/>
            <a:ext cx="21145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</a:rPr>
              <a:t>Наш Новогодний праздник</a:t>
            </a:r>
            <a:r>
              <a:rPr lang="ru-RU" b="1" i="1" smtClean="0">
                <a:latin typeface="Arial" charset="0"/>
              </a:rPr>
              <a:t>!</a:t>
            </a:r>
          </a:p>
        </p:txBody>
      </p:sp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7057">
            <a:off x="179388" y="1196975"/>
            <a:ext cx="4445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9486">
            <a:off x="4427538" y="1268413"/>
            <a:ext cx="4356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402013"/>
            <a:ext cx="32099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3068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hlink"/>
                </a:solidFill>
                <a:latin typeface="BatangChe" pitchFamily="49" charset="-127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827088" y="2636838"/>
            <a:ext cx="7705725" cy="37449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/>
              <a:t>Вид проекта:</a:t>
            </a:r>
            <a:r>
              <a:rPr lang="ru-RU" sz="2800" i="1" smtClean="0"/>
              <a:t> </a:t>
            </a:r>
            <a:r>
              <a:rPr lang="ru-RU" sz="2800" smtClean="0"/>
              <a:t>Познавательно-творческий </a:t>
            </a:r>
            <a:endParaRPr lang="ru-RU" sz="2800" b="1" i="1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/>
              <a:t>Продолжительность проекта:</a:t>
            </a:r>
            <a:r>
              <a:rPr lang="ru-RU" sz="2800" smtClean="0"/>
              <a:t> краткосрочный</a:t>
            </a:r>
            <a:endParaRPr lang="ru-RU" sz="2800" b="1" i="1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/>
              <a:t>Участники проекта:</a:t>
            </a:r>
            <a:r>
              <a:rPr lang="ru-RU" sz="2800" b="1" smtClean="0"/>
              <a:t> </a:t>
            </a:r>
            <a:r>
              <a:rPr lang="ru-RU" sz="2800" smtClean="0"/>
              <a:t>дети первой младшей группы, педагоги, родители воспитанников.</a:t>
            </a:r>
            <a:endParaRPr lang="ru-RU" sz="2800" b="1" i="1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/>
              <a:t>Образовательные области</a:t>
            </a:r>
            <a:r>
              <a:rPr lang="ru-RU" sz="2800" i="1" smtClean="0"/>
              <a:t>:</a:t>
            </a:r>
            <a:r>
              <a:rPr lang="ru-RU" sz="2800" smtClean="0"/>
              <a:t> художественно-эстетическое развитие, познавательное развитие, речевое развитие, социально – коммуникативное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>
          <a:xfrm>
            <a:off x="1835150" y="2420938"/>
            <a:ext cx="532765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</a:rPr>
              <a:t>Актуальность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3644900"/>
            <a:ext cx="8229600" cy="2951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Какое чудо – Новогодние праздники! И главный символ праздника елка с  нарядами и украшениями. Но маленькие дети ещё не понимают суть праздника, многие боятся сказочных героев, большого скопления людей. Совместная деятельность сближает родителей и детей, учит взаимопониманию, доверию, делая их настоящими партнерами.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Дальнейшее развитие детей  зависит от совместной работы родителей и педагогов. Ведь как бы серьезно ни продумывались формы воспитания детей в детском саду, нельзя достигнуть поставленной цели без поддержки и активного участия родителей в педагогическом процессе.</a:t>
            </a:r>
          </a:p>
          <a:p>
            <a:pPr algn="ctr" eaLnBrk="1" hangingPunct="1">
              <a:lnSpc>
                <a:spcPct val="9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2420938"/>
            <a:ext cx="8229600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smtClean="0"/>
              <a:t>Цель проекта:</a:t>
            </a:r>
            <a:r>
              <a:rPr lang="ru-RU" sz="2400" b="1" smtClean="0"/>
              <a:t> </a:t>
            </a:r>
            <a:r>
              <a:rPr lang="ru-RU" sz="2400" smtClean="0"/>
              <a:t> создать хорошее настроение у детей и вызвать желание воспитанников украсить ёлку. 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Обучать детей украшать елку к празднику в совместной деятельности с взрослыми, через создание условий работы с семьей.</a:t>
            </a:r>
            <a:endParaRPr lang="ru-RU" sz="2400" b="1" i="1" smtClean="0"/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/>
              <a:t>Задачи проекта:</a:t>
            </a:r>
            <a:r>
              <a:rPr lang="ru-RU" sz="2400" b="1" smtClean="0"/>
              <a:t> 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1.. Приучать активно, участвовать в подготовке и проведении праздника в детском саду и семье.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2. Развивать любознательность, творческие способности, память.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3. Воспитывать дружеские взаимоотношения.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 </a:t>
            </a:r>
            <a:r>
              <a:rPr lang="ru-RU" sz="2000" b="1" i="1" smtClean="0"/>
              <a:t>Предварительная работа: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1. Подбор иллюстративного материала по теме, настольно – печатных игр, дидактических игр, материалов для игр.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2. Подбор методической литературы, художественной литературы для чтения, загадок по теме, аудиозаписей, видеоматериалов.</a:t>
            </a:r>
            <a:endParaRPr lang="ru-RU" sz="2000" b="1" i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Работа с родителями.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- Разучивание стихотворений и песен с детьми для новогоднего утренника.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- Выполнение домашнего задания родителями вместе с детьми (Мастерская Деда Мороза).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- Информация в приемной: «Что такое Новый год», «Новый год для детей -  как устроить праздник?».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- Помощь в приобретении игрушек и украшений для группы и приёмной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636838"/>
            <a:ext cx="82296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 </a:t>
            </a:r>
            <a:r>
              <a:rPr lang="ru-RU" sz="2800" b="1" i="1" smtClean="0"/>
              <a:t>Прогнозируемый результат:</a:t>
            </a: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1. Создание необходимых условий для организации совместной деятельности с родителями.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2. Формирование у детей интереса к народной культуре.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3. Формирование у детей бережного отношения к окружающей природе.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4. Появление интереса у родителей к жизни ДОУ.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34925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8023">
            <a:off x="3132138" y="2997200"/>
            <a:ext cx="563403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Grp="1"/>
          </p:cNvSpPr>
          <p:nvPr>
            <p:ph type="ctrTitle" idx="4294967295"/>
          </p:nvPr>
        </p:nvSpPr>
        <p:spPr>
          <a:xfrm>
            <a:off x="3492500" y="1916113"/>
            <a:ext cx="5435600" cy="9366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</a:rPr>
              <a:t>Приготовили подарок </a:t>
            </a:r>
            <a:br>
              <a:rPr lang="ru-RU" sz="2800" b="1" i="1" smtClean="0">
                <a:latin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</a:rPr>
              <a:t>Деду Морозу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6700"/>
            <a:ext cx="60118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927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765175"/>
            <a:ext cx="28162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Grp="1"/>
          </p:cNvSpPr>
          <p:nvPr>
            <p:ph type="ctrTitle" idx="4294967295"/>
          </p:nvPr>
        </p:nvSpPr>
        <p:spPr>
          <a:xfrm>
            <a:off x="684213" y="3284538"/>
            <a:ext cx="5976937" cy="7207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</a:rPr>
              <a:t>Украсили елочки к празднику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8954">
            <a:off x="395288" y="1125538"/>
            <a:ext cx="486251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724">
            <a:off x="5148263" y="620713"/>
            <a:ext cx="34083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644900"/>
            <a:ext cx="51133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Grp="1"/>
          </p:cNvSpPr>
          <p:nvPr>
            <p:ph type="ctrTitle" idx="4294967295"/>
          </p:nvPr>
        </p:nvSpPr>
        <p:spPr>
          <a:xfrm>
            <a:off x="1331913" y="188913"/>
            <a:ext cx="6335712" cy="86518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</a:rPr>
              <a:t>Выставка «Мастерская Деда Мороза»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327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BatangChe</vt:lpstr>
      <vt:lpstr>Тема Office</vt:lpstr>
      <vt:lpstr>Тема Office</vt:lpstr>
      <vt:lpstr>Тема Office</vt:lpstr>
      <vt:lpstr>Тема Office</vt:lpstr>
      <vt:lpstr>Тема Office</vt:lpstr>
      <vt:lpstr>Муниципальное дошкольное образовательное  учреждение "Детский сад № 22" города Ярославля     Проект в первой младшей группе  «Здравствуй, здравствуй - Новый год»</vt:lpstr>
      <vt:lpstr>Слайд 2</vt:lpstr>
      <vt:lpstr>Актуальность</vt:lpstr>
      <vt:lpstr>Слайд 4</vt:lpstr>
      <vt:lpstr>Слайд 5</vt:lpstr>
      <vt:lpstr>Слайд 6</vt:lpstr>
      <vt:lpstr>Приготовили подарок  Деду Морозу</vt:lpstr>
      <vt:lpstr>Украсили елочки к празднику</vt:lpstr>
      <vt:lpstr>Выставка «Мастерская Деда Мороза»</vt:lpstr>
      <vt:lpstr>Слайд 10</vt:lpstr>
      <vt:lpstr>Слайд 11</vt:lpstr>
      <vt:lpstr>«Дело было в январе стояла елка на горе» наши зайчатки-ребятки!</vt:lpstr>
      <vt:lpstr>Наш Новогодний праздник!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532</cp:lastModifiedBy>
  <cp:revision>8</cp:revision>
  <dcterms:created xsi:type="dcterms:W3CDTF">2014-08-07T11:50:24Z</dcterms:created>
  <dcterms:modified xsi:type="dcterms:W3CDTF">2017-04-11T20:10:34Z</dcterms:modified>
</cp:coreProperties>
</file>