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по проекту: «О чём думает снеговик?»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143380"/>
            <a:ext cx="7786742" cy="24288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Воспитатели: Шестакова Г.Л.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Хлыстовская К.Э.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«Детский сад № 22», группа № 6 (подготовительная группа)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857652" cy="474822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каждой женщины в шкатулке есть                                  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пуговицы,  диски- все не перечесть.                                            А для создания меня всего хватило,                                                                    Из ватных дисков Леди, даже мило.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Снеговик- моя родня,                                                                                            Но куда ему до меня.                                                                                           Дождь пройдет- снеговик растает,                                                                           А я впитаю воду, каждый знает.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Даше и маме Оксане                                                                    От Леди, что красуется перед вами.</a:t>
            </a:r>
          </a:p>
          <a:p>
            <a:endParaRPr lang="ru-RU" dirty="0"/>
          </a:p>
        </p:txBody>
      </p:sp>
      <p:pic>
        <p:nvPicPr>
          <p:cNvPr id="8194" name="Picture 2" descr="C:\Documents and Settings\админ\Рабочий стол\Снеговики декабрь 19 - январь 20 г\Дарья Павл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1142984"/>
            <a:ext cx="3941789" cy="5105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ИЗЮМИНКА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357586" cy="474822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разных материалов делают снеговиков,                                                         А вот из пластика не каждый готов.                                                       Пластиковую банку формы особой                                                                        Даша украсить оказалась готовой ,                                                                    Мама взяла остальные заботы,                                                                       Короче всем хватило работы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Оказался я очень необычный:                                                                Прозрачный, худенький и не привычный.                                                                  Изюминка, поверьте, есть и у меня.                                                          Включите тумблер на дне, засверкаю и Я.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дмин\Рабочий стол\Снеговики декабрь 19 - январь 20 г\Дарья Упор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142984"/>
            <a:ext cx="2625347" cy="3500462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\Рабочий стол\Снеговики декабрь 19 - январь 20 г\20200122_074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000372"/>
            <a:ext cx="267463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842946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Гитарист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3786214" cy="467678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Мимо меня , друзья не проходите,                                                              На нитками оплетенного снеговика посмотрите.                                                               В сугробе снежном я сижу,                                                                      Гитару в руках крепко держу.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Дима с мамой решили так:                                                              "Снеговика к музыке приобщить , не пустяк".                                                   Я мелодии ветра и вьюги играю,                                                              Простите, других мелодий не знаю</a:t>
            </a:r>
          </a:p>
          <a:p>
            <a:endParaRPr lang="ru-RU" dirty="0"/>
          </a:p>
        </p:txBody>
      </p:sp>
      <p:pic>
        <p:nvPicPr>
          <p:cNvPr id="10242" name="Picture 2" descr="C:\Documents and Settings\админ\Рабочий стол\Снеговики декабрь 19 - январь 20 г\Дмитрий Зимич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1071546"/>
            <a:ext cx="3941790" cy="5176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ОХРАННИК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571612"/>
            <a:ext cx="3643338" cy="467678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охраннику в работе не помешает,                                                       Оружие и зоркий взгляд, каждый это знает.                                           Метла наготове, зоркий взгляд тренирую,                                                              В команду возьмите, решу задачу любую.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Порядок в районе соблюдать я готов,                                                                  Буду стоять во дворах возле домов.                                                             Сестры Акимовы попросили задержаться,                                                            Чтобы с ребятами встретиться и по общаться.</a:t>
            </a:r>
          </a:p>
          <a:p>
            <a:endParaRPr lang="ru-RU" dirty="0"/>
          </a:p>
        </p:txBody>
      </p:sp>
      <p:pic>
        <p:nvPicPr>
          <p:cNvPr id="11266" name="Picture 2" descr="C:\Documents and Settings\админ\Рабочий стол\Снеговики декабрь 19 - январь 20 г\Ева и Мила Акимов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1071546"/>
            <a:ext cx="3656037" cy="5176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МЕЧТАТЕЛЬ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571612"/>
            <a:ext cx="3786214" cy="467678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Огородные дела прошли,                                                                                    Для снеговика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спонбонд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нашли.                                                      Сформировали детали снеговика,                                                              Наполнили ватой и зашили пока.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Соединили голову, туловище, руки, ноги                                                                 И поняли, что я великоват немного.                                                   Самостоятельно стоять я не могу,                                                                      НО выгляжу гордо, если нахожусь в углу.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Смотрю в небо и тихо мечтаю,                                                                        Как с другом- ветром я в небе летаю.                                                                  Но у Евы и мамы её другое решение,                                                                      Они не ободряют мое увлечение.</a:t>
            </a:r>
          </a:p>
          <a:p>
            <a:endParaRPr lang="ru-RU" dirty="0"/>
          </a:p>
        </p:txBody>
      </p:sp>
      <p:pic>
        <p:nvPicPr>
          <p:cNvPr id="12290" name="Picture 2" descr="C:\Documents and Settings\админ\Рабочий стол\Снеговики декабрь 19 - январь 20 г\Ева Солил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85860"/>
            <a:ext cx="378619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71508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Волшебник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4000528" cy="4572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спектакле о "Снежной королеве" сестры роли играли,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сделать снеговика не долго думали, гадали.  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Катя маме туловище делать помогала,                                                                       А Ксения только советы давала:                                                                    "Синего цвета шапку и рукавицы,                                                                   Румянец не забудьте!". Ох ух эти девицы!                                              Пуговки красные, улыбка и морковка,                                                Пушистые рукава, ох как все ловко.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Чаруют блестящие тапки и  тонких рук движения,         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похож на волшебника, ребята, без сомнения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админ\Рабочий стол\Снеговики декабрь 19 - январь 20 г\Екатерина и Ксения Немиров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1142984"/>
            <a:ext cx="4013227" cy="5105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8429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Рекламный агент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4000528" cy="4819664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Мне нравится образ нежный мой,                                                                            Я весь натуральный, ручаюсь своей головой.        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Катин трикотажный носок,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, бусинки и шерсть,    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Предлагаю вам запомнить эти материалы и учесть.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новогодних поделок совет дам,                                                                Все это найдете дома, приобщайте мам.</a:t>
            </a:r>
          </a:p>
          <a:p>
            <a:endParaRPr lang="ru-RU" dirty="0"/>
          </a:p>
        </p:txBody>
      </p:sp>
      <p:pic>
        <p:nvPicPr>
          <p:cNvPr id="14338" name="Picture 2" descr="C:\Documents and Settings\админ\Рабочий стол\Снеговики декабрь 19 - январь 20 г\Екатерина Телюшк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1142984"/>
            <a:ext cx="4084665" cy="5105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ДОБРЯЧОК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43050"/>
            <a:ext cx="3714776" cy="460535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такой снеговик необычный,                                                                        Яркий, разноцветно непривычный.                                                                          Но мимо меня вы не проходи,                                                                        Сердце  большое бьется в груди.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Кристина с мамой с заботой сделали меня,                                             Присмотритесь! Хорош ведь я, друзья?                                                              Счастье и радость я вам подарю,                                                                Подходите скорее, я вас обниму!</a:t>
            </a:r>
          </a:p>
          <a:p>
            <a:endParaRPr lang="ru-RU" dirty="0"/>
          </a:p>
        </p:txBody>
      </p:sp>
      <p:pic>
        <p:nvPicPr>
          <p:cNvPr id="15362" name="Picture 2" descr="C:\Documents and Settings\админ\Рабочий стол\Снеговики декабрь 19 - январь 20 г\Кристина Дарм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1071546"/>
            <a:ext cx="3727475" cy="5176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71508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Милашки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3286148" cy="474822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есть вата и умелые руки,                                                               У Маши и бабушек нет время для скуки.                                                           Комки из ваты Маша слепила,                                                                       Бабушки их клеем покрыли.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Вместе комки они соединили,                                                                  Пуговки, глаза и носик лаком покрыли.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Шапка и шарфик, настоящий комплект,                                                              Мы милашки!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Шлем вам снежный привет.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админ\Рабочий стол\Снеговики декабрь 19 - январь 20 г\Мария Лазар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28737"/>
            <a:ext cx="5111750" cy="400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ПЕНОПЛАСТИК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14488"/>
            <a:ext cx="3786214" cy="453391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Папа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Миланы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очень старался,                                                                     Чтобы мой образ неделимым остался.                                                                  Долго из пенопласта меня вырезал,                                                                "Трудно для меня ты достался"- сказал.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 выглядит рекламный щит, возможно,                                                    Однако, в руки меня брать надо осторожно.</a:t>
            </a:r>
          </a:p>
          <a:p>
            <a:endParaRPr lang="ru-RU" dirty="0"/>
          </a:p>
        </p:txBody>
      </p:sp>
      <p:pic>
        <p:nvPicPr>
          <p:cNvPr id="17410" name="Picture 2" descr="C:\Documents and Settings\админ\Рабочий стол\Снеговики декабрь 19 - январь 20 г\Милана Макар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5" y="1214422"/>
            <a:ext cx="3775484" cy="503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вовлечь всех участников в активный познавательно-творческий процесс.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для детей: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знаний о временах года, зимних месяцах и зимних забавах; развивать интерес к исследовательской деятельности; расширить представления детей о свойствах снега; развивать умственные способности, формировать мыслительную деятельность; развитие навыков самостоятельной творческой деятельности; привитие навыков коллективного взаимодействия и индивидуальной деятельности.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для родителей: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приобщать родителей к совместной творческой работе с детьми.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продукт: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конкурс-выставка снеговиков - совместных работ родителей и детей.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мероприятие: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работ родителей и детей.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"Двое из ларца"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43050"/>
            <a:ext cx="3286148" cy="460535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то в доме Сони свет погас,                                                              Мама поменяла лампочки тотчас.                                                              Мысль маме неожиданно пришла:                                                                 "Сделаем с дочкой  из них два снеговика!».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Лампочки старательно побелили, нарядили,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сказочный короб осторожно поместили.                                                               И глядим теперь на вас, будоража сердца.,                                                          Двое из ларца, одинаковых с лица.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админ\Рабочий стол\Снеговики декабрь 19 - январь 20 г\Соня Козл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71508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3214718" cy="467678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Приближался Новый год,                                                                 Стоять я должен был у ворот.                                                              Но вот досада, снега нет,                                                                                           А я ведь снежный - не секрет.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Родители Даши смекалку включили,                                                    Одноразовых стаканчиков много купили.                                                     Всей семьей трудились дружно,                                                          Стаканчики соединяли как нужно.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то внутри меня поместили,                                                                  Голову с туловищем соединили,                                                        Морковку добавили, глаза, улыбку и новогодний колпак.                      Смотрите! Я сверкающий снеговик! Это так?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Стоять на страже новогодних чудес я готов,                                                  Создателям моим благодарен без слов.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админ\Рабочий стол\Снеговики декабрь 19 - январь 20 г\Дарья Демен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835802"/>
            <a:ext cx="2928958" cy="3807644"/>
          </a:xfrm>
          <a:prstGeom prst="rect">
            <a:avLst/>
          </a:prstGeom>
          <a:noFill/>
        </p:spPr>
      </p:pic>
      <p:pic>
        <p:nvPicPr>
          <p:cNvPr id="19459" name="Picture 3" descr="C:\Documents and Settings\админ\Рабочий стол\Снеговики декабрь 19 - январь 20 г\20200122_074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496"/>
            <a:ext cx="2590584" cy="3786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25062"/>
            <a:ext cx="2714612" cy="3632938"/>
          </a:xfrm>
        </p:spPr>
      </p:pic>
      <p:pic>
        <p:nvPicPr>
          <p:cNvPr id="1026" name="Picture 2" descr="C:\Documents and Settings\админ\Рабочий стол\ЯСЛИ\с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928802"/>
            <a:ext cx="3929090" cy="2884198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\Рабочий стол\ЯСЛИ\с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357694"/>
            <a:ext cx="3571868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3864127" cy="2675419"/>
          </a:xfrm>
        </p:spPr>
      </p:pic>
      <p:pic>
        <p:nvPicPr>
          <p:cNvPr id="2050" name="Picture 2" descr="C:\Documents and Settings\админ\Рабочий стол\ЯСЛИ\с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4000496" cy="2843201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\Рабочий стол\ЯСЛИ\с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286256"/>
            <a:ext cx="3500462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62115"/>
            <a:ext cx="4500562" cy="2995885"/>
          </a:xfrm>
        </p:spPr>
      </p:pic>
      <p:pic>
        <p:nvPicPr>
          <p:cNvPr id="3074" name="Picture 2" descr="C:\Documents and Settings\админ\Рабочий стол\ЯСЛИ\с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643438" cy="291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АНТИСТРЕСС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4143404" cy="300039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Мама с Алесей  недавно сделали меня,                                                                      Необычного снеговика всего за пол дня.                   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 положили осторожно в белый носок,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Перевязали лентой, а дальше? Шапка или платок?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Шапка , конечно, затем  нарисовали глаза и нос. 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Мой образ готов, а для чего вот это вопрос.                        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вы расстроены, близится стресс,                                                   Вспомните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рисинки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во мне здесь.                                                              И если нежно в руках меня вы помнете,                                                          Хорошее настроение себе точно вернете.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\Рабочий стол\Снеговики декабрь 19 - январь 20 г\Алеся Лобан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3916367" cy="5221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2743200" cy="57150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ЛЫЖНИК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3786214" cy="489110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Извините, что я задержался,                                                                             Как-то долго  в путь собирался.                                                                     Встал на лыжи- ветер сдувает,                                                                      Понял, что веса во мне не хватает.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Бабушка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Амелии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проблему веса решила,                                                     Полтора килограмма риса в меня вложила.                                               Красуются на мне и на лыжах снежинки,                                              А в веселых глазах сверкают смешинки.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Всех приглашаю лыжным спортом заняться,                                           Наберетесь здоровья, чаще будете смеяться!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\Рабочий стол\Снеговики декабрь 19 - январь 20 г\Амелия Прохор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928670"/>
            <a:ext cx="4156103" cy="5319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000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СОННИК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43050"/>
            <a:ext cx="3929090" cy="4605350"/>
          </a:xfrm>
        </p:spPr>
        <p:txBody>
          <a:bodyPr/>
          <a:lstStyle/>
          <a:p>
            <a:r>
              <a:rPr lang="ru-RU" b="1" i="1" dirty="0" smtClean="0"/>
              <a:t>На сонную вечеринку я собирался,                                                                     Но как-то среди вас оказался.                                                                     Анечки мама меня сшила,                                                                            Нежную, кроткую душу вложила.</a:t>
            </a:r>
          </a:p>
          <a:p>
            <a:endParaRPr lang="ru-RU" b="1" i="1" dirty="0" smtClean="0"/>
          </a:p>
          <a:p>
            <a:r>
              <a:rPr lang="ru-RU" b="1" i="1" dirty="0" smtClean="0"/>
              <a:t>Я сонник, а значит детям служу,                                                                     Сказку волшебную перед сном расскажу.                                                                              В изголовье тихо ночью постою,                                                                        И здоровы сон их сохраню.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\Рабочий стол\Снеговики декабрь 19 - январь 20 г\Анна Грузд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3857651" cy="5176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2743200" cy="785818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ИНТЕЛЛИГЕНТ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4286280" cy="474822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Интересно вам узнать, как я получился?                                          Однажды у мамы с Лерой замысел родился.                                        Шариков надули два и соединили,                                                              Этим своим действием меня очень удивили.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зря говорят: "чем дальше в лес, тем больше дров",                         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Белых ниток накрутили вокруг этих шаров.                                 Глаза, морковку и улыбку приклеили , как у всех,                                              А вот цилиндр и мягкий шарф принесут мне успех.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Вначале я думал, что легким, воздушным буду,                                                   А получился просто интеллигент, и это я не забуду.</a:t>
            </a:r>
          </a:p>
          <a:p>
            <a:endParaRPr lang="ru-RU" dirty="0"/>
          </a:p>
        </p:txBody>
      </p:sp>
      <p:pic>
        <p:nvPicPr>
          <p:cNvPr id="4098" name="Picture 2" descr="C:\Documents and Settings\админ\Рабочий стол\Снеговики декабрь 19 - январь 20 г\Валерия Хомут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Иностранец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4000528" cy="4748226"/>
          </a:xfrm>
        </p:spPr>
        <p:txBody>
          <a:bodyPr/>
          <a:lstStyle/>
          <a:p>
            <a:r>
              <a:rPr lang="ru-RU" b="1" i="1" dirty="0" smtClean="0"/>
              <a:t>Попросили, снега не имея, сделать снеговика,                                               </a:t>
            </a:r>
          </a:p>
          <a:p>
            <a:r>
              <a:rPr lang="ru-RU" b="1" i="1" dirty="0" smtClean="0"/>
              <a:t>Хорошая идея Вариной маме пришла:                                                    "Искупаю я его в разноцветном песочке,                                                                      Может он таким понравится моей дочке?"                                                                </a:t>
            </a:r>
          </a:p>
          <a:p>
            <a:r>
              <a:rPr lang="ru-RU" b="1" i="1" dirty="0" smtClean="0"/>
              <a:t>Я смотрю на себя и не понимаю,                                                                                         Из какой страны снеговика представляю?</a:t>
            </a:r>
          </a:p>
          <a:p>
            <a:endParaRPr lang="ru-RU" dirty="0"/>
          </a:p>
        </p:txBody>
      </p:sp>
      <p:pic>
        <p:nvPicPr>
          <p:cNvPr id="5122" name="Picture 2" descr="C:\Documents and Settings\админ\Рабочий стол\Снеговики декабрь 19 - январь 20 г\Варвара Алексе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928670"/>
            <a:ext cx="3798913" cy="5319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ПУШИСТИК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643338" cy="474822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Пушистиком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назвали,                                                                                        А создали в квартире у Вари.                                                                          Нежно из ваты меня сформировали,                                                             Шапку надели, шарф повязали.                                                                                  Я легкий , как пух, устойчив? Едва ли.                                                                  Но так хочу, чтоб снеговика во мне вы узнали.</a:t>
            </a:r>
          </a:p>
          <a:p>
            <a:endParaRPr lang="ru-RU" dirty="0"/>
          </a:p>
        </p:txBody>
      </p:sp>
      <p:pic>
        <p:nvPicPr>
          <p:cNvPr id="6146" name="Picture 2" descr="C:\Documents and Settings\админ\Рабочий стол\Снеговики декабрь 19 - январь 20 г\Варвара Гаврил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4" y="1071546"/>
            <a:ext cx="3941789" cy="5176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МЕХОВИК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3143280" cy="489110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Снеговик я или зверь?                                                                         Догадайся вот теперь.                                                                                        И не заяц, и не кошка,                                                                                     Хоть похож на них немножко.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веселый снеговик,                                                                                         Или можно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меховик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Мягкий, нежный и опрятный,                                                                               Да и на ощупь очень приятный.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Данилы семейство трудилось всю ночь,                                               Стараясь мне как умели помочь!</a:t>
            </a:r>
          </a:p>
          <a:p>
            <a:endParaRPr lang="ru-RU" dirty="0"/>
          </a:p>
        </p:txBody>
      </p:sp>
      <p:pic>
        <p:nvPicPr>
          <p:cNvPr id="7170" name="Picture 2" descr="C:\Documents and Settings\админ\Рабочий стол\Снеговики декабрь 19 - январь 20 г\Даниил Клищ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071546"/>
            <a:ext cx="2786082" cy="3714776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\Рабочий стол\Снеговики декабрь 19 - январь 20 г\20200122_073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97964"/>
            <a:ext cx="2714644" cy="3845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1356</Words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по проекту: «О чём думает снеговик?»</vt:lpstr>
      <vt:lpstr>Слайд 2</vt:lpstr>
      <vt:lpstr>АНТИСТРЕСС </vt:lpstr>
      <vt:lpstr> ЛЫЖНИК</vt:lpstr>
      <vt:lpstr> СОННИК</vt:lpstr>
      <vt:lpstr> ИНТЕЛЛИГЕНТ</vt:lpstr>
      <vt:lpstr>Иностранец </vt:lpstr>
      <vt:lpstr>ПУШИСТИК </vt:lpstr>
      <vt:lpstr>МЕХОВИК </vt:lpstr>
      <vt:lpstr>ЛЕДИ </vt:lpstr>
      <vt:lpstr>ИЗЮМИНКА </vt:lpstr>
      <vt:lpstr> Гитарист</vt:lpstr>
      <vt:lpstr>ОХРАННИК </vt:lpstr>
      <vt:lpstr>МЕЧТАТЕЛЬ </vt:lpstr>
      <vt:lpstr> Волшебник</vt:lpstr>
      <vt:lpstr>Рекламный агент</vt:lpstr>
      <vt:lpstr>ДОБРЯЧОК </vt:lpstr>
      <vt:lpstr> Милашки</vt:lpstr>
      <vt:lpstr>ПЕНОПЛАСТИК </vt:lpstr>
      <vt:lpstr>"Двое из ларца" </vt:lpstr>
      <vt:lpstr> Почтальон</vt:lpstr>
      <vt:lpstr>Итоговое мероприятие:</vt:lpstr>
      <vt:lpstr>Итоговое мероприятие:</vt:lpstr>
      <vt:lpstr>Итоговое мероприятие: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АНТИСТРЕСС </dc:title>
  <cp:lastModifiedBy>Кристин</cp:lastModifiedBy>
  <cp:revision>38</cp:revision>
  <dcterms:modified xsi:type="dcterms:W3CDTF">2021-02-22T18:50:57Z</dcterms:modified>
</cp:coreProperties>
</file>