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80" r:id="rId4"/>
    <p:sldId id="288" r:id="rId5"/>
    <p:sldId id="281" r:id="rId6"/>
    <p:sldId id="291" r:id="rId7"/>
    <p:sldId id="282" r:id="rId8"/>
    <p:sldId id="289" r:id="rId9"/>
    <p:sldId id="293" r:id="rId10"/>
    <p:sldId id="283" r:id="rId11"/>
    <p:sldId id="285" r:id="rId12"/>
    <p:sldId id="286" r:id="rId13"/>
    <p:sldId id="287" r:id="rId14"/>
    <p:sldId id="290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E08"/>
    <a:srgbClr val="B92D14"/>
    <a:srgbClr val="35759D"/>
    <a:srgbClr val="35B19D"/>
    <a:srgbClr val="000000"/>
    <a:srgbClr val="FFFF00"/>
    <a:srgbClr val="491403"/>
    <a:srgbClr val="3A10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2536" autoAdjust="0"/>
    <p:restoredTop sz="95596" autoAdjust="0"/>
  </p:normalViewPr>
  <p:slideViewPr>
    <p:cSldViewPr>
      <p:cViewPr>
        <p:scale>
          <a:sx n="100" d="100"/>
          <a:sy n="100" d="100"/>
        </p:scale>
        <p:origin x="-282" y="10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0AC56AC-C04B-4710-80C1-DC7ED0FC9A0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A3C75E-8462-49E8-BD96-85A7C9BC032E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22118-0ECB-4A2F-9133-C80893ACC013}" type="slidenum">
              <a:rPr lang="en-US"/>
              <a:pPr/>
              <a:t>2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6700" y="2133600"/>
            <a:ext cx="3048000" cy="70485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6700" y="3124200"/>
            <a:ext cx="3048000" cy="68580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286500" y="257175"/>
            <a:ext cx="2057400" cy="5991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" y="257175"/>
            <a:ext cx="6019800" cy="5991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90600" y="1828800"/>
            <a:ext cx="3581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24400" y="1828800"/>
            <a:ext cx="3581400" cy="4419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4300" y="257175"/>
            <a:ext cx="82296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828800"/>
            <a:ext cx="7315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66700" y="142852"/>
            <a:ext cx="8520142" cy="1428760"/>
          </a:xfrm>
        </p:spPr>
        <p:txBody>
          <a:bodyPr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муниципальное дошкольное образовательное учреждение «Детский сад №22»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Проект в подготовительной группе №4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Этот удивительный мир часов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Подготовили: 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Розанова И.В.</a:t>
            </a:r>
          </a:p>
          <a:p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Шевякова С.А.</a:t>
            </a:r>
          </a:p>
          <a:p>
            <a:endParaRPr lang="ru-RU" sz="1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Ярославль, 2018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Мини-музей «Мир часов»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14488"/>
            <a:ext cx="832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Мини-музей «Мир часов»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857364"/>
            <a:ext cx="832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Мини-музей «Мир часов»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832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Мини-музей «Мир часов»</a:t>
            </a:r>
            <a:b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2214554"/>
            <a:ext cx="1843083" cy="3276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9097"/>
          <a:stretch>
            <a:fillRect/>
          </a:stretch>
        </p:blipFill>
        <p:spPr bwMode="auto">
          <a:xfrm>
            <a:off x="2428860" y="1071546"/>
            <a:ext cx="3569269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8562"/>
          <a:stretch>
            <a:fillRect/>
          </a:stretch>
        </p:blipFill>
        <p:spPr bwMode="auto">
          <a:xfrm>
            <a:off x="5072066" y="4143380"/>
            <a:ext cx="3814738" cy="2346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днс\Desktop\cvetochnye_chasy_2_2707083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1206" r="11206"/>
          <a:stretch>
            <a:fillRect/>
          </a:stretch>
        </p:blipFill>
        <p:spPr bwMode="auto">
          <a:xfrm>
            <a:off x="1714480" y="1142984"/>
            <a:ext cx="54864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Ярославль, 2018год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928794" y="5357826"/>
            <a:ext cx="5421332" cy="1143008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Спасибо за внимание!!!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удивительный мир часов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4" name="Rectangle 6"/>
          <p:cNvSpPr>
            <a:spLocks noGrp="1" noChangeArrowheads="1"/>
          </p:cNvSpPr>
          <p:nvPr>
            <p:ph idx="4294967295"/>
          </p:nvPr>
        </p:nvSpPr>
        <p:spPr>
          <a:xfrm>
            <a:off x="1828800" y="1828800"/>
            <a:ext cx="7315200" cy="4419600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 sz="1800" dirty="0"/>
          </a:p>
          <a:p>
            <a:pPr>
              <a:lnSpc>
                <a:spcPct val="80000"/>
              </a:lnSpc>
            </a:pPr>
            <a:endParaRPr lang="ru-RU" sz="1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071546"/>
            <a:ext cx="84296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/>
          </a:p>
          <a:p>
            <a:endParaRPr lang="ru-RU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Развитие интереса к истории возникновения различных видов часов.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 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Познакомить с историей возникновения часов, их разновидностями в прошлом и настоящем. 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Закрепить знания о принципе их работы и роли в жизни человека.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Развивать исследовательский интерес, любознательность, творческое воображение.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Проблема, её актуальность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571612"/>
            <a:ext cx="7805766" cy="4676788"/>
          </a:xfrm>
        </p:spPr>
        <p:txBody>
          <a:bodyPr/>
          <a:lstStyle/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реализуется в подготовительной группе детского сада в рамках программы «Детство» в разделе формирование элементарных математических представлений. Главная цель- дать детям представление о понятии времени в игровой форме, интересной детям. Что такое время? Для чего нужны часы? Какие бывают часы? В рамках проекта попробуем найти ответы.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Часы! Какая распространенная и всеми известная вещь. Без часов никак не обойтись, они с нами повсюду. Часы у нас на руке и в кармане, дома и на улице, часы в школе, детском саду и на космодроме, на вокзале, в автомобиле, часы в самолете и на подводной лодке. Одни часы - круглые, другие - квадратные, одни – толстые, другие – тонкие. Есть часы величиной с горошину, а есть, такие огромные, что и на машине не увезешь. Как много значат в нашей жизни эти маленькие стрелки, которые бегают по кругу как будто без всякого толку! 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Прогнозируемый результат реализации проекта: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90600" y="1500174"/>
            <a:ext cx="7315200" cy="4748226"/>
          </a:xfrm>
        </p:spPr>
        <p:txBody>
          <a:bodyPr/>
          <a:lstStyle/>
          <a:p>
            <a:pPr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 практику работы с детьми внедряются методы проектной деятельности;</a:t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сформируется потребность к познанию истории и своего прошлого;</a:t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дети познакомятся с историей возникновения часов (что стало причиной их появления);</a:t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дети получат новые знания: главное назначение часов – фиксация времени; что давным-давно были : солнечные, часы- цветы, часы-петух, огненные часы, водяные часы, песочные часы. Часы давних времен не могут показывать точное время. Приобретут навыки совместной работы со взрослыми и сверстниками, умение анализировать и делать выводы. Полученные знания окажут влияние на формирование навыков исследовательской деятельности.</a:t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используются интернет-ресурсы в целях улучшения качества работы;</a:t>
            </a:r>
            <a:b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разработаны цикл бесед, рассказов, совместной деятельности по формированию интереса к истории возникновения часов, их разновидностям.</a:t>
            </a:r>
            <a:endParaRPr lang="ru-RU" sz="1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Рисование «Часы с кукушкой»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2486025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285860"/>
            <a:ext cx="2835007" cy="4714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1643050"/>
            <a:ext cx="2271714" cy="42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Рисование «Часы с кукушкой</a:t>
            </a:r>
            <a:r>
              <a:rPr lang="ru-RU" dirty="0" smtClean="0">
                <a:solidFill>
                  <a:srgbClr val="C00000"/>
                </a:solidFill>
              </a:rPr>
              <a:t>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81200"/>
            <a:ext cx="7315200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Лепка «Веселые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будильнички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026" name="Picture 2" descr="C:\Users\днс\Desktop\image (2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16839"/>
            <a:ext cx="7286676" cy="4912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 «Настенные часы»</a:t>
            </a: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днс\Desktop\фото часы\image (17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858" t="2857" r="23809" b="5714"/>
          <a:stretch>
            <a:fillRect/>
          </a:stretch>
        </p:blipFill>
        <p:spPr bwMode="auto">
          <a:xfrm>
            <a:off x="1357290" y="3929066"/>
            <a:ext cx="1219764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днс\Desktop\фото часы\image (18).jpg"/>
          <p:cNvPicPr>
            <a:picLocks noChangeAspect="1" noChangeArrowheads="1"/>
          </p:cNvPicPr>
          <p:nvPr/>
        </p:nvPicPr>
        <p:blipFill>
          <a:blip r:embed="rId3" cstate="print"/>
          <a:srcRect l="26459" t="4410" r="23564" b="5190"/>
          <a:stretch>
            <a:fillRect/>
          </a:stretch>
        </p:blipFill>
        <p:spPr bwMode="auto">
          <a:xfrm>
            <a:off x="142844" y="1000108"/>
            <a:ext cx="1193400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Users\днс\Desktop\фото часы\image (19).jpg"/>
          <p:cNvPicPr>
            <a:picLocks noChangeAspect="1" noChangeArrowheads="1"/>
          </p:cNvPicPr>
          <p:nvPr/>
        </p:nvPicPr>
        <p:blipFill>
          <a:blip r:embed="rId4" cstate="print"/>
          <a:srcRect l="21661" t="4398" r="24185"/>
          <a:stretch>
            <a:fillRect/>
          </a:stretch>
        </p:blipFill>
        <p:spPr bwMode="auto">
          <a:xfrm>
            <a:off x="1357290" y="1000108"/>
            <a:ext cx="1033492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Users\днс\Desktop\фото часы\image (20).jpg"/>
          <p:cNvPicPr>
            <a:picLocks noChangeAspect="1" noChangeArrowheads="1"/>
          </p:cNvPicPr>
          <p:nvPr/>
        </p:nvPicPr>
        <p:blipFill>
          <a:blip r:embed="rId5" cstate="print"/>
          <a:srcRect l="19989" t="5215" r="17436"/>
          <a:stretch>
            <a:fillRect/>
          </a:stretch>
        </p:blipFill>
        <p:spPr bwMode="auto">
          <a:xfrm>
            <a:off x="142844" y="3714752"/>
            <a:ext cx="1285884" cy="2597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 descr="C:\Users\днс\Desktop\фото часы\image (21).jpg"/>
          <p:cNvPicPr>
            <a:picLocks noChangeAspect="1" noChangeArrowheads="1"/>
          </p:cNvPicPr>
          <p:nvPr/>
        </p:nvPicPr>
        <p:blipFill>
          <a:blip r:embed="rId6" cstate="print"/>
          <a:srcRect l="26459" r="20625"/>
          <a:stretch>
            <a:fillRect/>
          </a:stretch>
        </p:blipFill>
        <p:spPr bwMode="auto">
          <a:xfrm>
            <a:off x="4714876" y="1000108"/>
            <a:ext cx="1114433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 descr="C:\Users\днс\Desktop\фото часы\image (22).jpg"/>
          <p:cNvPicPr>
            <a:picLocks noChangeAspect="1" noChangeArrowheads="1"/>
          </p:cNvPicPr>
          <p:nvPr/>
        </p:nvPicPr>
        <p:blipFill>
          <a:blip r:embed="rId7" cstate="print"/>
          <a:srcRect l="29398" t="4410" r="26504" b="5190"/>
          <a:stretch>
            <a:fillRect/>
          </a:stretch>
        </p:blipFill>
        <p:spPr bwMode="auto">
          <a:xfrm>
            <a:off x="5857884" y="1000108"/>
            <a:ext cx="1027317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C:\Users\днс\Desktop\фото часы\image (23).jpg"/>
          <p:cNvPicPr>
            <a:picLocks noChangeAspect="1" noChangeArrowheads="1"/>
          </p:cNvPicPr>
          <p:nvPr/>
        </p:nvPicPr>
        <p:blipFill>
          <a:blip r:embed="rId8" cstate="print"/>
          <a:srcRect l="26505" r="20578"/>
          <a:stretch>
            <a:fillRect/>
          </a:stretch>
        </p:blipFill>
        <p:spPr bwMode="auto">
          <a:xfrm>
            <a:off x="6929454" y="1000108"/>
            <a:ext cx="1114433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 descr="C:\Users\днс\Desktop\фото часы\image (24).jpg"/>
          <p:cNvPicPr>
            <a:picLocks noChangeAspect="1" noChangeArrowheads="1"/>
          </p:cNvPicPr>
          <p:nvPr/>
        </p:nvPicPr>
        <p:blipFill>
          <a:blip r:embed="rId9" cstate="print"/>
          <a:srcRect l="23519" t="4410" r="20624"/>
          <a:stretch>
            <a:fillRect/>
          </a:stretch>
        </p:blipFill>
        <p:spPr bwMode="auto">
          <a:xfrm>
            <a:off x="3428993" y="1000108"/>
            <a:ext cx="1230613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 descr="C:\Users\днс\Desktop\фото часы\image (25).jpg"/>
          <p:cNvPicPr>
            <a:picLocks noChangeAspect="1" noChangeArrowheads="1"/>
          </p:cNvPicPr>
          <p:nvPr/>
        </p:nvPicPr>
        <p:blipFill>
          <a:blip r:embed="rId10" cstate="print"/>
          <a:srcRect l="23519" t="6615" r="20625"/>
          <a:stretch>
            <a:fillRect/>
          </a:stretch>
        </p:blipFill>
        <p:spPr bwMode="auto">
          <a:xfrm>
            <a:off x="2357422" y="1000108"/>
            <a:ext cx="1139364" cy="28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 descr="C:\Users\днс\Desktop\фото часы\image (26).jpg"/>
          <p:cNvPicPr>
            <a:picLocks noChangeAspect="1" noChangeArrowheads="1"/>
          </p:cNvPicPr>
          <p:nvPr/>
        </p:nvPicPr>
        <p:blipFill>
          <a:blip r:embed="rId11" cstate="print"/>
          <a:srcRect l="20579" t="2986" r="23564" b="6614"/>
          <a:stretch>
            <a:fillRect/>
          </a:stretch>
        </p:blipFill>
        <p:spPr bwMode="auto">
          <a:xfrm>
            <a:off x="2500298" y="4000504"/>
            <a:ext cx="1201171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8" name="Picture 14" descr="C:\Users\днс\Desktop\фото часы\image (29).jpg"/>
          <p:cNvPicPr>
            <a:picLocks noChangeAspect="1" noChangeArrowheads="1"/>
          </p:cNvPicPr>
          <p:nvPr/>
        </p:nvPicPr>
        <p:blipFill>
          <a:blip r:embed="rId12" cstate="print"/>
          <a:srcRect l="22679" t="5670" r="20624"/>
          <a:stretch>
            <a:fillRect/>
          </a:stretch>
        </p:blipFill>
        <p:spPr bwMode="auto">
          <a:xfrm>
            <a:off x="5143504" y="4000504"/>
            <a:ext cx="1168433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9" name="Picture 15" descr="C:\Users\днс\Desktop\фото часы\image (30).jpg"/>
          <p:cNvPicPr>
            <a:picLocks noChangeAspect="1" noChangeArrowheads="1"/>
          </p:cNvPicPr>
          <p:nvPr/>
        </p:nvPicPr>
        <p:blipFill>
          <a:blip r:embed="rId13" cstate="print"/>
          <a:srcRect l="15119" t="5670" r="24404"/>
          <a:stretch>
            <a:fillRect/>
          </a:stretch>
        </p:blipFill>
        <p:spPr bwMode="auto">
          <a:xfrm>
            <a:off x="6286512" y="3929066"/>
            <a:ext cx="1246328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0" name="Picture 16" descr="C:\Users\днс\Desktop\фото часы\image (31).jpg"/>
          <p:cNvPicPr>
            <a:picLocks noChangeAspect="1" noChangeArrowheads="1"/>
          </p:cNvPicPr>
          <p:nvPr/>
        </p:nvPicPr>
        <p:blipFill>
          <a:blip r:embed="rId14" cstate="print"/>
          <a:srcRect l="16846" t="5670" r="26457" b="3615"/>
          <a:stretch>
            <a:fillRect/>
          </a:stretch>
        </p:blipFill>
        <p:spPr bwMode="auto">
          <a:xfrm>
            <a:off x="7500958" y="3714752"/>
            <a:ext cx="1215000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3" descr="C:\Users\днс\Desktop\фото часы\image (32).jpg"/>
          <p:cNvPicPr>
            <a:picLocks noChangeAspect="1" noChangeArrowheads="1"/>
          </p:cNvPicPr>
          <p:nvPr/>
        </p:nvPicPr>
        <p:blipFill>
          <a:blip r:embed="rId15" cstate="print"/>
          <a:srcRect l="11759" t="5191" r="29444"/>
          <a:stretch>
            <a:fillRect/>
          </a:stretch>
        </p:blipFill>
        <p:spPr bwMode="auto">
          <a:xfrm>
            <a:off x="3786182" y="4143380"/>
            <a:ext cx="1205591" cy="25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Конструирование «Настенные часы»</a:t>
            </a:r>
            <a:endParaRPr lang="ru-RU" sz="36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43174" y="1928802"/>
            <a:ext cx="624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днс\Desktop\фото часы\image (33).jpg"/>
          <p:cNvPicPr>
            <a:picLocks noChangeAspect="1" noChangeArrowheads="1"/>
          </p:cNvPicPr>
          <p:nvPr/>
        </p:nvPicPr>
        <p:blipFill>
          <a:blip r:embed="rId3"/>
          <a:srcRect l="2155" t="9698" r="5172" b="3017"/>
          <a:stretch>
            <a:fillRect/>
          </a:stretch>
        </p:blipFill>
        <p:spPr bwMode="auto">
          <a:xfrm>
            <a:off x="-43690" y="2643182"/>
            <a:ext cx="2696009" cy="338568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-24 11">
      <a:dk1>
        <a:srgbClr val="4D4D4D"/>
      </a:dk1>
      <a:lt1>
        <a:srgbClr val="FFFFFF"/>
      </a:lt1>
      <a:dk2>
        <a:srgbClr val="4D4D4D"/>
      </a:dk2>
      <a:lt2>
        <a:srgbClr val="744122"/>
      </a:lt2>
      <a:accent1>
        <a:srgbClr val="AC6000"/>
      </a:accent1>
      <a:accent2>
        <a:srgbClr val="9C6236"/>
      </a:accent2>
      <a:accent3>
        <a:srgbClr val="FFFFFF"/>
      </a:accent3>
      <a:accent4>
        <a:srgbClr val="404040"/>
      </a:accent4>
      <a:accent5>
        <a:srgbClr val="D2B6AA"/>
      </a:accent5>
      <a:accent6>
        <a:srgbClr val="8D5830"/>
      </a:accent6>
      <a:hlink>
        <a:srgbClr val="A56C21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C75F06"/>
        </a:lt2>
        <a:accent1>
          <a:srgbClr val="E07D06"/>
        </a:accent1>
        <a:accent2>
          <a:srgbClr val="F2A016"/>
        </a:accent2>
        <a:accent3>
          <a:srgbClr val="FFFFFF"/>
        </a:accent3>
        <a:accent4>
          <a:srgbClr val="404040"/>
        </a:accent4>
        <a:accent5>
          <a:srgbClr val="EDBFAA"/>
        </a:accent5>
        <a:accent6>
          <a:srgbClr val="DB9113"/>
        </a:accent6>
        <a:hlink>
          <a:srgbClr val="F7C91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33617"/>
        </a:lt2>
        <a:accent1>
          <a:srgbClr val="DC6900"/>
        </a:accent1>
        <a:accent2>
          <a:srgbClr val="ED9500"/>
        </a:accent2>
        <a:accent3>
          <a:srgbClr val="FFFFFF"/>
        </a:accent3>
        <a:accent4>
          <a:srgbClr val="404040"/>
        </a:accent4>
        <a:accent5>
          <a:srgbClr val="EBB9AA"/>
        </a:accent5>
        <a:accent6>
          <a:srgbClr val="D78700"/>
        </a:accent6>
        <a:hlink>
          <a:srgbClr val="F8BE1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965300"/>
        </a:lt2>
        <a:accent1>
          <a:srgbClr val="AC6000"/>
        </a:accent1>
        <a:accent2>
          <a:srgbClr val="C96409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B65A07"/>
        </a:accent6>
        <a:hlink>
          <a:srgbClr val="C67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E06A04"/>
        </a:lt2>
        <a:accent1>
          <a:srgbClr val="AC6000"/>
        </a:accent1>
        <a:accent2>
          <a:srgbClr val="C96409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B65A07"/>
        </a:accent6>
        <a:hlink>
          <a:srgbClr val="C67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DEB006"/>
        </a:lt2>
        <a:accent1>
          <a:srgbClr val="A67C06"/>
        </a:accent1>
        <a:accent2>
          <a:srgbClr val="CD8D0D"/>
        </a:accent2>
        <a:accent3>
          <a:srgbClr val="FFFFFF"/>
        </a:accent3>
        <a:accent4>
          <a:srgbClr val="404040"/>
        </a:accent4>
        <a:accent5>
          <a:srgbClr val="D0BFAA"/>
        </a:accent5>
        <a:accent6>
          <a:srgbClr val="BA7F0B"/>
        </a:accent6>
        <a:hlink>
          <a:srgbClr val="6A380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8E5C1A"/>
        </a:lt2>
        <a:accent1>
          <a:srgbClr val="BE8B46"/>
        </a:accent1>
        <a:accent2>
          <a:srgbClr val="965E3C"/>
        </a:accent2>
        <a:accent3>
          <a:srgbClr val="FFFFFF"/>
        </a:accent3>
        <a:accent4>
          <a:srgbClr val="404040"/>
        </a:accent4>
        <a:accent5>
          <a:srgbClr val="DBC4B0"/>
        </a:accent5>
        <a:accent6>
          <a:srgbClr val="875435"/>
        </a:accent6>
        <a:hlink>
          <a:srgbClr val="C6925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744122"/>
        </a:lt2>
        <a:accent1>
          <a:srgbClr val="AC6000"/>
        </a:accent1>
        <a:accent2>
          <a:srgbClr val="9C6236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8D5830"/>
        </a:accent6>
        <a:hlink>
          <a:srgbClr val="A56C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744122"/>
        </a:lt2>
        <a:accent1>
          <a:srgbClr val="AC6000"/>
        </a:accent1>
        <a:accent2>
          <a:srgbClr val="F1A213"/>
        </a:accent2>
        <a:accent3>
          <a:srgbClr val="FFFFFF"/>
        </a:accent3>
        <a:accent4>
          <a:srgbClr val="404040"/>
        </a:accent4>
        <a:accent5>
          <a:srgbClr val="D2B6AA"/>
        </a:accent5>
        <a:accent6>
          <a:srgbClr val="DA9210"/>
        </a:accent6>
        <a:hlink>
          <a:srgbClr val="A8771E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153</TotalTime>
  <Words>127</Words>
  <Application>Microsoft Office PowerPoint</Application>
  <PresentationFormat>Экран (4:3)</PresentationFormat>
  <Paragraphs>32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powerpoint-template</vt:lpstr>
      <vt:lpstr>муниципальное дошкольное образовательное учреждение «Детский сад №22» Проект в подготовительной группе №4 Этот удивительный мир часов</vt:lpstr>
      <vt:lpstr>Этот удивительный мир часов</vt:lpstr>
      <vt:lpstr>Проблема, её актуальность</vt:lpstr>
      <vt:lpstr> Прогнозируемый результат реализации проекта: </vt:lpstr>
      <vt:lpstr>Рисование «Часы с кукушкой»</vt:lpstr>
      <vt:lpstr>Рисование «Часы с кукушкой»</vt:lpstr>
      <vt:lpstr> Лепка «Веселые будильнички» </vt:lpstr>
      <vt:lpstr>Конструирование «Настенные часы»</vt:lpstr>
      <vt:lpstr>Конструирование «Настенные часы»</vt:lpstr>
      <vt:lpstr> Мини-музей «Мир часов» </vt:lpstr>
      <vt:lpstr> Мини-музей «Мир часов» </vt:lpstr>
      <vt:lpstr> Мини-музей «Мир часов» </vt:lpstr>
      <vt:lpstr> Мини-музей «Мир часов» </vt:lpstr>
      <vt:lpstr>     Спасибо за внимание!!!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Шевякова</dc:creator>
  <cp:lastModifiedBy>Шевякова</cp:lastModifiedBy>
  <cp:revision>25</cp:revision>
  <dcterms:created xsi:type="dcterms:W3CDTF">2018-11-01T17:36:32Z</dcterms:created>
  <dcterms:modified xsi:type="dcterms:W3CDTF">2018-11-10T15:04:16Z</dcterms:modified>
</cp:coreProperties>
</file>