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78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9" r:id="rId17"/>
    <p:sldId id="260" r:id="rId18"/>
    <p:sldId id="261" r:id="rId19"/>
    <p:sldId id="262" r:id="rId20"/>
    <p:sldId id="263" r:id="rId21"/>
    <p:sldId id="275" r:id="rId22"/>
    <p:sldId id="276" r:id="rId23"/>
    <p:sldId id="277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2133600"/>
            <a:ext cx="5952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Ледяные фигуры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№4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2552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№4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214" y="1066800"/>
            <a:ext cx="839053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№4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14400"/>
            <a:ext cx="3429000" cy="61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№4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98" y="1143000"/>
            <a:ext cx="81240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№4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38" y="1219200"/>
            <a:ext cx="81198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№4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76" y="1143000"/>
            <a:ext cx="784921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2" name="Picture 2" descr="E:\Конкурс ледяных фигур 2017\снежные постройки\IMG_1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3787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386" name="Picture 2" descr="E:\Конкурс ледяных фигур 2017\снежные постройки\IMG_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309315" cy="548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№5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65862"/>
            <a:ext cx="7848600" cy="58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№1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E:\Конкурс ледяных фигур 2017\Группа №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696200" cy="568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46291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33004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14400"/>
            <a:ext cx="3571875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371600"/>
            <a:ext cx="785706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3195638" cy="56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№6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90600"/>
            <a:ext cx="3076575" cy="546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№2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 descr="E:\Конкурс ледяных фигур 2017\IMG_3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7499402" cy="560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№2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0600"/>
            <a:ext cx="735177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68445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5725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3175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3175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cc1499c48e4fda7d498cfe107227f8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188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7379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74</Words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9</cp:revision>
  <dcterms:created xsi:type="dcterms:W3CDTF">2017-02-27T08:36:06Z</dcterms:created>
  <dcterms:modified xsi:type="dcterms:W3CDTF">2017-02-27T09:57:32Z</dcterms:modified>
</cp:coreProperties>
</file>