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3191-6D40-4CD7-9D06-21D125D17FD8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1E66-10E4-4C4D-91B1-61D4CAFE6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7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3191-6D40-4CD7-9D06-21D125D17FD8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1E66-10E4-4C4D-91B1-61D4CAFE6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06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3191-6D40-4CD7-9D06-21D125D17FD8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1E66-10E4-4C4D-91B1-61D4CAFE6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8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3191-6D40-4CD7-9D06-21D125D17FD8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1E66-10E4-4C4D-91B1-61D4CAFE6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23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3191-6D40-4CD7-9D06-21D125D17FD8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1E66-10E4-4C4D-91B1-61D4CAFE6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68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3191-6D40-4CD7-9D06-21D125D17FD8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1E66-10E4-4C4D-91B1-61D4CAFE6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3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3191-6D40-4CD7-9D06-21D125D17FD8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1E66-10E4-4C4D-91B1-61D4CAFE6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85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3191-6D40-4CD7-9D06-21D125D17FD8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1E66-10E4-4C4D-91B1-61D4CAFE6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24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3191-6D40-4CD7-9D06-21D125D17FD8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1E66-10E4-4C4D-91B1-61D4CAFE6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12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3191-6D40-4CD7-9D06-21D125D17FD8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1E66-10E4-4C4D-91B1-61D4CAFE6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35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3191-6D40-4CD7-9D06-21D125D17FD8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1E66-10E4-4C4D-91B1-61D4CAFE6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0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23191-6D40-4CD7-9D06-21D125D17FD8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E1E66-10E4-4C4D-91B1-61D4CAFE6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55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microsoft.com/office/2007/relationships/hdphoto" Target="../media/hdphoto1.wdp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xn--45-kmc.xn--80aafey1amqq.xn--d1acj3b/images/events/cover/3f1b8372f0d18ad4b592fee9f2549ab3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63"/>
            <a:ext cx="12192000" cy="685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0040" y="0"/>
            <a:ext cx="10423358" cy="98263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«Детский сад № 22»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053616"/>
            <a:ext cx="9144000" cy="1655762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тему: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странам и континентам»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5165558"/>
            <a:ext cx="5710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/>
              <a:t>Подготовили воспитатели:</a:t>
            </a:r>
          </a:p>
          <a:p>
            <a:pPr algn="r"/>
            <a:r>
              <a:rPr lang="ru-RU" sz="3200" dirty="0" smtClean="0"/>
              <a:t>Шевякова С.А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ru-RU" sz="3200" dirty="0" smtClean="0"/>
              <a:t>Розанова И.В.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07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xn--45-kmc.xn--80aafey1amqq.xn--d1acj3b/images/events/cover/3f1b8372f0d18ad4b592fee9f2549ab3_b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9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8902"/>
            <a:ext cx="12192001" cy="688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 descr="https://sun9-47.userapi.com/impg/DZyGkVqV5v95oZHBoz5GFiCmsyyNRmB5TwrP4g/G6MFPAftr3I.jpg?size=810x1080&amp;quality=96&amp;sign=c42f00a3f3decf638a614fa680d4662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9" y="191067"/>
            <a:ext cx="2599864" cy="346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s://sun9-3.userapi.com/impg/ZDSg0XP5fTA2jt1fB3txBnDUzpItu2dxv94c-A/xiM-pWrGGA8.jpg?size=810x1080&amp;quality=96&amp;sign=cd221535feb6ee833fed41124adf8222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01" y="3846072"/>
            <a:ext cx="2139232" cy="285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ttps://sun9-26.userapi.com/impg/2HFCnvUClaP3kklLgRjGjDyydXcF18kF_PennQ/icoDsFkgdOI.jpg?size=810x1080&amp;quality=96&amp;sign=19047999099196a37bfcb471a3de4b0c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633" y="328196"/>
            <a:ext cx="2044994" cy="272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https://sun9-51.userapi.com/impg/PkXTYLKNc1fapKdsJYdpm_T2t7ESQLgHaofe-g/ZQIm83LZ0wc.jpg?size=810x1080&amp;quality=96&amp;sign=3d1735a149137ac3040b8a9db6699a9b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785" y="3411953"/>
            <a:ext cx="2144351" cy="285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2" name="Picture 10" descr="https://sun9-8.userapi.com/impg/tWzszInlUaKCRGilPjAtab8shiWfagJwYIgOhQ/28ASZVbPy1k.jpg?size=1280x1024&amp;quality=96&amp;sign=d6b93234feaf3f2a1f38d921d3915a53&amp;type=albu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494" y="993935"/>
            <a:ext cx="5347863" cy="427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0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xn--45-kmc.xn--80aafey1amqq.xn--d1acj3b/images/events/cover/3f1b8372f0d18ad4b592fee9f2549ab3_b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9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1" y="0"/>
            <a:ext cx="12192001" cy="688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 descr="https://sun9-41.userapi.com/impg/Vd1XszLmgd_MU82yrJ4OBGbxXmr8HIJunKJp9A/JoqKGGhtQGg.jpg?size=810x1080&amp;quality=96&amp;sign=1b9225a9cc650b1e616808e40995bc3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6" y="1091821"/>
            <a:ext cx="1944806" cy="259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s://sun9-55.userapi.com/impg/C_i5WopdyKiVWz-yoaY2rJoU5LYMZK9ljhuRCg/xdP6vyCaook.jpg?size=810x1080&amp;quality=96&amp;sign=f3571c3989f07007c214b08cbf221819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73" y="4037130"/>
            <a:ext cx="1422779" cy="189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https://sun9-15.userapi.com/impg/Brk_2vWErXccExOVkjWnlFy4-STbpf83-tzGRw/WZr_iVhqn3M.jpg?size=1280x887&amp;quality=96&amp;sign=fb41a529cd4606761b9a57474dbd5fd4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002" y="300251"/>
            <a:ext cx="9138308" cy="633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1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xn--45-kmc.xn--80aafey1amqq.xn--d1acj3b/images/events/cover/3f1b8372f0d18ad4b592fee9f2549ab3_b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9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1" y="0"/>
            <a:ext cx="12192001" cy="688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https://sun9-22.userapi.com/impg/k1ggzDx4dATLvrucORP53KwUjoimvVMJVdCZSQ/-MY8zPk_SAc.jpg?size=810x1080&amp;quality=96&amp;sign=c81e4b010c5b443786933ba1eaa6ca4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09" y="259307"/>
            <a:ext cx="2118780" cy="28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s://sun9-50.userapi.com/impg/bcvs0tLzt1mbXQ1uDmygmZoL-Je9hFLFY5-ihA/Eq3IWMKjnkE.jpg?size=1280x960&amp;quality=96&amp;sign=032982b793bd6283549099211c453466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8" y="3634439"/>
            <a:ext cx="4298081" cy="322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https://sun9-53.userapi.com/impg/OS4zVVz2zlKIJ2eFcMijCdg5vlV10vNqywZQTQ/suqfzU3IxZk.jpg?size=1280x773&amp;quality=96&amp;sign=77f29e1605fc8bc254a6394b2f3ee30a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279" y="1393849"/>
            <a:ext cx="7420322" cy="448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https://sun9-57.userapi.com/impg/OAeRW9BASjuWodEXvx1VRcJ-4U3yilZj8ee5Cg/BlTEM7SJalU.jpg?size=810x1080&amp;quality=96&amp;sign=3e4fa6bf99edf76e2075f1050ab02ec7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39" y="744246"/>
            <a:ext cx="1963690" cy="261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8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xn--45-kmc.xn--80aafey1amqq.xn--d1acj3b/images/events/cover/3f1b8372f0d18ad4b592fee9f2549ab3_b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9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1" y="0"/>
            <a:ext cx="12192001" cy="688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https://sun9-70.userapi.com/impg/MHqlgW4d9TmspAHXEwYlGulalIt_bsfakhXsXg/3bYK96lV7wg.jpg?size=810x1080&amp;quality=96&amp;sign=6cbe60f18fdf09f7d0373634f78e374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15" y="3766542"/>
            <a:ext cx="2057401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s://sun9-64.userapi.com/impg/14Xh9u2OSmBXGOWyq98PQJb7rnp0vOTSm-ScQw/7HMKHpJ6m2E.jpg?size=1094x774&amp;quality=96&amp;proxy=1&amp;sign=351330546b62e975c1d2b5bedf9d3e9a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13" y="395785"/>
            <a:ext cx="4574567" cy="323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https://sun9-63.userapi.com/impg/EVzhfUb4IsEi55xDZLc20HdLNKIwa9DiQigIzA/6ZQDs1fzKZA.jpg?size=1280x787&amp;quality=96&amp;sign=04f9c5c03889545b5f3c0510434376c4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748" y="3766542"/>
            <a:ext cx="4701280" cy="289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https://sun9-27.userapi.com/impg/OtrLZUEdGApsgrzk6lyis4w6F_jZV9KtfDHN1A/7mY2r44XrsQ.jpg?size=1280x805&amp;quality=96&amp;sign=702176ddb6a25e4cc1eacf77ab0a3ba1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99" y="3645218"/>
            <a:ext cx="4747684" cy="298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10" descr="https://sun9-1.userapi.com/impg/wD0i0BisXGViaYGyEsCLB2RMsnkFQSVB7ujPKA/_VRpD5J5SJo.jpg?size=1280x631&amp;quality=96&amp;sign=9bb51f670069c1f36d66612104cd06f4&amp;type=albu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9" y="395785"/>
            <a:ext cx="5841502" cy="287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02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xn--45-kmc.xn--80aafey1amqq.xn--d1acj3b/images/events/cover/3f1b8372f0d18ad4b592fee9f2549ab3_b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9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1" y="0"/>
            <a:ext cx="12192001" cy="688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https://sun9-60.userapi.com/impg/WmZwcyYubslxnD4IX2WOfPhBEax2eY7lI9Gsig/5NTObTt7EN8.jpg?size=810x1080&amp;quality=96&amp;sign=399837b6b1bd648e28d5b7aa6739d60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03" y="313897"/>
            <a:ext cx="2502658" cy="33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s://sun9-2.userapi.com/impg/FsOyT4k8tc0caW4HM-7PHqLCYhihGkklyLDEFw/lpdLmNZXddA.jpg?size=810x1080&amp;quality=96&amp;sign=a879472dcc7c02c0c4ad631950f6976b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128" y="1549068"/>
            <a:ext cx="3766747" cy="502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https://sun9-8.userapi.com/impg/PQIX_mTmJx1helNX2XWMwcnd_ciGNoJNz26IGw/vHPXzhvIatU.jpg?size=1280x960&amp;quality=96&amp;sign=9d1b2793312cda4d6f8a8c2166fdba81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137" y="555390"/>
            <a:ext cx="3268506" cy="245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https://sun9-58.userapi.com/impg/05zFKQZ7KJU5PgACbVJHBa3q7XUxFNcecpLzng/Lz6iOVqQz60.jpg?size=1280x960&amp;quality=96&amp;sign=a0896b049091871156a55fc46ff770f8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345" y="3248167"/>
            <a:ext cx="4390152" cy="329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3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xn--45-kmc.xn--80aafey1amqq.xn--d1acj3b/images/events/cover/3f1b8372f0d18ad4b592fee9f2549ab3_b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9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02"/>
            <a:ext cx="12192001" cy="688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571476" y="2795878"/>
            <a:ext cx="9049048" cy="12373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4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xn--45-kmc.xn--80aafey1amqq.xn--d1acj3b/images/events/cover/3f1b8372f0d18ad4b592fee9f2549ab3_b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9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1" y="0"/>
            <a:ext cx="12192001" cy="688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193" y="1037231"/>
            <a:ext cx="1131399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Путешествия по странам и континентам.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реализован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воспитателями подготовительной группы №4: Шевяковой С.А. и Розановой И.В.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познавательно-исследовательский.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участников: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групповой.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подготовительной группы №4, воспитатели группы, родители воспитанников.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проекта: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краткосрочный – 1 неделя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знания детей о том, что планета Земля – это огромный шар, а глобус – модель Земли. Систематизировать и дополнить знания детей о континентах и их обитателях. Формировать представления о разных природных зонах, животного и растительного мира.</a:t>
            </a:r>
          </a:p>
          <a:p>
            <a:pPr lvl="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93900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xn--45-kmc.xn--80aafey1amqq.xn--d1acj3b/images/events/cover/3f1b8372f0d18ad4b592fee9f2549ab3_b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9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1" y="0"/>
            <a:ext cx="12192001" cy="688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784" y="1222574"/>
            <a:ext cx="112048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географические представления о континентах, растительном и животном мире разных материков.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о том, в какой части суши живут разнообразные животные.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культурой и достопримечательностями некоторых стран.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и уважение к людям другой нации, обогащать и развивать словарный запас детей.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познавательный интерес ко всему живому, желание получать новые знания из книг, любознательность, наблюдательность фантазию.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со сказками народов мира.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в детях дружелюбие, чувство толерантности, коммуникативные навыки.</a:t>
            </a:r>
          </a:p>
        </p:txBody>
      </p:sp>
    </p:spTree>
    <p:extLst>
      <p:ext uri="{BB962C8B-B14F-4D97-AF65-F5344CB8AC3E}">
        <p14:creationId xmlns:p14="http://schemas.microsoft.com/office/powerpoint/2010/main" val="406167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xn--45-kmc.xn--80aafey1amqq.xn--d1acj3b/images/events/cover/3f1b8372f0d18ad4b592fee9f2549ab3_b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9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1" y="0"/>
            <a:ext cx="12192001" cy="688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410" y="245660"/>
            <a:ext cx="1135425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</a:t>
            </a:r>
            <a:endParaRPr lang="ru-RU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дошкольного возраста по своей природе исследователи всего, что их окружает, им всё интересно познать. Ежедневно для себя они открывают новые предметы и необычные явления. Детей дошкольного возраста всё интересует, побуждает размышлять, задавать интересующие вопросы. Иногда они комментируют то, что узнали, внося своё видение, используя нестандартное, интересное объяснение.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склонны к открытиям, их волнуют путешествия в дальние страны, и в этом педагог им окажет большую помощь, изучая с ними географию. Удовлетворяя свою любознательность, познавая и исследуя окружающий мир, дети овладевают причинно-следственными, классификационными, пространственными и временными отношениями, которые позволяют связывать отдельные представления в единую картину мира.</a:t>
            </a:r>
            <a:endParaRPr lang="ru-RU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– наука об окружающем пространстве, которое наполнено таинственными и совершенно необыкновенными открытиями и историями о путешествиях. Чтобы дети прониклись к этой науке, целесообразно знакомить их с ней уже в дошкольном возрасте.</a:t>
            </a:r>
            <a:endParaRPr lang="ru-RU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данной работы состоит в том, чтобы пробудить чувства ребенка, заинтересовать его в изучении окружающего мира не только в пределах города, района, области, но и всего мира. Нужно научить ребенка оценивать поведение человека в окружающем мире, высказывать своё мнение. В проекте «Путешествие по странам и континентам» мы постарались создать для детей соответствующие условия, используя разнообразный материал для ознакомления с наукой «география».</a:t>
            </a:r>
            <a:endParaRPr lang="ru-RU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46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xn--45-kmc.xn--80aafey1amqq.xn--d1acj3b/images/events/cover/3f1b8372f0d18ad4b592fee9f2549ab3_b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9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1" y="0"/>
            <a:ext cx="12192001" cy="688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108" y="218364"/>
            <a:ext cx="11573301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проекта.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художественной литературы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методической  литературы.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наглядного материала, игр, иллюстраций.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мероприятий.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 «Что такое глобус?» «Где находится материк» (с использованием глобуса и карты);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«Какие животные живут в Евразии, Северной и Южной Америки, Австралии, Африки, Антарктиде», «Люди разные на свете», «Рельеф Земли»,  «Что должны знать и уметь путешественники», «Что такое саванна, пустыня», «Удивительные джунгли»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литературы. «Почему у белого медведя нос черный (Юкагирская сказка), А. Усачев «География в стихах»,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С.Я.Маршак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«Детки в клетке», «Где обедал воробей?»,  Киплинг «Почему у слона нос длинный», индийская народная сказка «Волшебная чаша», японская народная сказка «Волшебное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зеркало»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энциклопедиями. «Пирамиды Египта», «Страны мира», «Животные и растения Красной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книги»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иллюстраций. «Кремль – сердце нашей страны», «Самые необычные животные и растения»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88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xn--45-kmc.xn--80aafey1amqq.xn--d1acj3b/images/events/cover/3f1b8372f0d18ad4b592fee9f2549ab3_b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9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1" y="0"/>
            <a:ext cx="12192001" cy="688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2263" y="423081"/>
            <a:ext cx="1125940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картой мира. «Для чего нужна карта?», «Какую поверхность Земли занимает вода, а какую – суша?», «Мировой океан. Из каких океанов он состоит?», «Суша состоит из континентов и островов», «Физическая и политическая карты мира», «Чем различается рельеф материков», «Что такое государство, его столица? Как на карте обозначают границы государств?».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игры.«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Хейро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«Набрасывание лассо» (знакомство с играми Северной Америки), «Ворота» (русская народная  игра), «Больная кошка» (Бразилия), «Один в круге» (Венгрия).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 «Морские рыбы», «Найди животных и назови», «4 океана», «Узнай по контуру», «Где это находится», «Животные жарких стран», «Найди флаг страны».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– ролевые игры:  «Мы - путешественники», «Зоомагазин», «Необитаемый остров», «Мореплаватели», «Школа» (закрепление знаний о странах).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Прослушивание музыкальных произведений: Финская полька, Шалом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алейхем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(ЕНП), Летка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(ФНП), Реченька (БНП), Веснянка (УНП), Сакура (ЯНП)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мультипликационных фильмов. (Домашнее задание)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НОД: «В гостях у скандинавах»,  «Путешествие в страну восходящего солнца», «Чудеса света», «Путешествие в жаркие страны», «Путешествие в Англию с Мэри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Поппинс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«Наша страна - Россия».</a:t>
            </a:r>
          </a:p>
          <a:p>
            <a:pPr lvl="2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Рисование: «Жираф»,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«Глобус»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Аппликация: «Животные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Арктики и Антарктики»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«Постройка зоопарка из конструктора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Лепка: 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Австралии»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12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xn--45-kmc.xn--80aafey1amqq.xn--d1acj3b/images/events/cover/3f1b8372f0d18ad4b592fee9f2549ab3_b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9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1" y="0"/>
            <a:ext cx="12192001" cy="688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842" y="204716"/>
            <a:ext cx="11177517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детских работ по теме проекта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альбома  «Животные материков и океанов»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альбома «Страны, в которых я побывал»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книжки-малышки «Загадки о животных»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плаката «Животные разных континентов»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детьми о разных странах, подбор иллюстративного материала.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книжного уголка о животном, растительном мире, журналов о других странах.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родителей о странах, где побывали вместе с детьми.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детьми создание альбома «Животные материков и океанов»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детьми создание альбома «Страны, в которых я побывал»</a:t>
            </a:r>
          </a:p>
          <a:p>
            <a:pPr lvl="1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результаты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должны получить первоначальные представления о странах мира.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проводить аналогии между расположением материка и его климатическими условиями, животным и растительным миром.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Показывать на глобусе и карте мира континенты и океаны, называть их.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Рассказывать о достопримечательностях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некоторыхстран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рассказывать или читать сказки народов мира и рассматривать иллюстрации.</a:t>
            </a:r>
          </a:p>
          <a:p>
            <a:pPr lvl="1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908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xn--45-kmc.xn--80aafey1amqq.xn--d1acj3b/images/events/cover/3f1b8372f0d18ad4b592fee9f2549ab3_b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9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1" y="0"/>
            <a:ext cx="12192001" cy="688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" descr="https://sun9-67.userapi.com/impg/df65dr_GrAdArbH8g2eZZws1r04LJrQk7CvR3Q/78g3vahymfw.jpg?size=1280x960&amp;quality=96&amp;sign=25bd7f2046912590bbd170b87b6f916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9" y="137279"/>
            <a:ext cx="5164748" cy="387356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https://sun9-41.userapi.com/impg/yO1th3t3hrRloI1Oxzp73Eq-yJAcQTPw70ylKA/XEzks6W0Ykg.jpg?size=1280x960&amp;quality=96&amp;sign=eae703157a87577cd05f87a16b7bba1c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29" y="4120258"/>
            <a:ext cx="3351900" cy="251392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https://sun9-49.userapi.com/impg/9fgFZO64egwocLPnSDp8ABSf2eHUHBovU8VwAA/0FaaK8JV9fU.jpg?size=1280x960&amp;quality=96&amp;sign=4025dc87078eed222bb525fa40b51816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067" y="1594121"/>
            <a:ext cx="5765498" cy="432412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9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xn--45-kmc.xn--80aafey1amqq.xn--d1acj3b/images/events/cover/3f1b8372f0d18ad4b592fee9f2549ab3_b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9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1" y="0"/>
            <a:ext cx="12192001" cy="688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https://sun9-37.userapi.com/impg/hmPnt6RWlvzGan-CCGnE-HZzXSUWH_YcpK2DuQ/9DXjOQ1G4W0.jpg?size=1280x960&amp;quality=96&amp;sign=b5ea301b4c162affd8c6f05062e92a3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29" y="281149"/>
            <a:ext cx="4443721" cy="333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https://sun9-31.userapi.com/impg/jCiTxij_UwATdWD4oEzydIaXOl7Zp8UbJF3LbA/A-gdTl1JT1w.jpg?size=810x1080&amp;quality=96&amp;sign=535b74f55e5692521a2b33f90cf8cc60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934" y="4286378"/>
            <a:ext cx="1796244" cy="23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8" descr="https://sun9-44.userapi.com/impg/csPp2HLgX6R6u5d9FZ4PwrovUDV2ejaIIXv73g/CMeknDPXObM.jpg?size=810x1080&amp;quality=96&amp;sign=cb69b20f3a4f2de4030b25fec24ba891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7839" y="3342488"/>
            <a:ext cx="2861899" cy="381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6" name="Picture 10" descr="https://sun9-64.userapi.com/impg/Xf7Ma5wrOQ0m1g4IDLczvdTwwZ5aOoA94uJ9iA/VsDFoJDyz9E.jpg?size=810x1080&amp;quality=96&amp;sign=401d06c27ad8db95f6023b268ea99833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610" y="4337941"/>
            <a:ext cx="1757572" cy="234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8" name="Picture 12" descr="https://sun9-71.userapi.com/impg/oQXJ_gxJgIsqjtXT-IJak6KOi2AIlwXtYFcKEw/EcXyEvtdwUk.jpg?size=810x1080&amp;quality=96&amp;sign=7eaf05967974034df0d9e89dc5a46a9b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792" y="4268762"/>
            <a:ext cx="1777941" cy="237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0" name="Picture 14" descr="https://sun9-40.userapi.com/impg/WF5NX2XdQU-uYe4JQ-cZrr9QHcmIgdERD3fqkA/OjlySY9AzQA.jpg?size=1280x960&amp;quality=96&amp;sign=d5ebfec7eaa49cb897c597f8b2435b35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17" y="199049"/>
            <a:ext cx="5068647" cy="38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3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333</Words>
  <Application>Microsoft Office PowerPoint</Application>
  <PresentationFormat>Широкоэкранный</PresentationFormat>
  <Paragraphs>74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Муниципальное дошкольное образовательное учреждение «Детский сад № 22»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№ 22» </dc:title>
  <dc:creator>user</dc:creator>
  <cp:lastModifiedBy>user</cp:lastModifiedBy>
  <cp:revision>15</cp:revision>
  <dcterms:created xsi:type="dcterms:W3CDTF">2021-02-14T16:53:01Z</dcterms:created>
  <dcterms:modified xsi:type="dcterms:W3CDTF">2021-02-14T19:32:42Z</dcterms:modified>
</cp:coreProperties>
</file>