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63" autoAdjust="0"/>
    <p:restoredTop sz="94660"/>
  </p:normalViewPr>
  <p:slideViewPr>
    <p:cSldViewPr snapToGrid="0">
      <p:cViewPr varScale="1">
        <p:scale>
          <a:sx n="66" d="100"/>
          <a:sy n="66" d="100"/>
        </p:scale>
        <p:origin x="3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FD01-6BA7-4645-83E8-401984BEA04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7169-FCB5-4E6E-8DE8-4C18E7987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FD01-6BA7-4645-83E8-401984BEA04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7169-FCB5-4E6E-8DE8-4C18E7987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9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FD01-6BA7-4645-83E8-401984BEA04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7169-FCB5-4E6E-8DE8-4C18E7987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6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FD01-6BA7-4645-83E8-401984BEA04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7169-FCB5-4E6E-8DE8-4C18E7987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9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FD01-6BA7-4645-83E8-401984BEA04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7169-FCB5-4E6E-8DE8-4C18E7987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6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FD01-6BA7-4645-83E8-401984BEA04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7169-FCB5-4E6E-8DE8-4C18E7987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5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FD01-6BA7-4645-83E8-401984BEA04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7169-FCB5-4E6E-8DE8-4C18E7987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9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FD01-6BA7-4645-83E8-401984BEA04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7169-FCB5-4E6E-8DE8-4C18E7987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3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FD01-6BA7-4645-83E8-401984BEA04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7169-FCB5-4E6E-8DE8-4C18E7987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24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FD01-6BA7-4645-83E8-401984BEA04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7169-FCB5-4E6E-8DE8-4C18E7987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1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FD01-6BA7-4645-83E8-401984BEA04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7169-FCB5-4E6E-8DE8-4C18E7987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7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FD01-6BA7-4645-83E8-401984BEA04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27169-FCB5-4E6E-8DE8-4C18E7987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58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boipremium.ru/assets/cache_image/assets/gallery/95/892_1022x767_6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599"/>
            <a:ext cx="12192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71" y="0"/>
            <a:ext cx="11074399" cy="654594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 дошкольное образовательное учреждение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«Детский сад « 22»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на тему</a:t>
            </a:r>
            <a:b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мире динозавров»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подготовили и реализовали: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Розанова И.В.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Шевякова С.А.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Ярославль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20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boipremium.ru/assets/cache_image/assets/gallery/95/892_1022x767_6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599"/>
            <a:ext cx="12192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71" y="0"/>
            <a:ext cx="11074399" cy="6545943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" y="0"/>
            <a:ext cx="4923518" cy="36897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243" y="500082"/>
            <a:ext cx="3419031" cy="2562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91" y="1411879"/>
            <a:ext cx="3414148" cy="45557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39" y="3860638"/>
            <a:ext cx="3791404" cy="28413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563" y="4078182"/>
            <a:ext cx="3210831" cy="24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3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boipremium.ru/assets/cache_image/assets/gallery/95/892_1022x767_6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599"/>
            <a:ext cx="12192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71" y="0"/>
            <a:ext cx="11074399" cy="6545943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43" y="3045410"/>
            <a:ext cx="4952546" cy="37115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4" y="0"/>
            <a:ext cx="6486980" cy="48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4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boipremium.ru/assets/cache_image/assets/gallery/95/892_1022x767_6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599"/>
            <a:ext cx="12192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71" y="0"/>
            <a:ext cx="11074399" cy="6545943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00" y="0"/>
            <a:ext cx="513948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6" y="1280545"/>
            <a:ext cx="6154476" cy="461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6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boipremium.ru/assets/cache_image/assets/gallery/95/892_1022x767_6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599"/>
            <a:ext cx="12192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71" y="0"/>
            <a:ext cx="11074399" cy="6545943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85" y="2327070"/>
            <a:ext cx="6041118" cy="45273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" y="-74654"/>
            <a:ext cx="5721804" cy="428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45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boipremium.ru/assets/cache_image/assets/gallery/95/892_1022x767_6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599"/>
            <a:ext cx="12192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72" y="2715354"/>
            <a:ext cx="3691980" cy="3830589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69" y="2362531"/>
            <a:ext cx="3126951" cy="41725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744" y="3067755"/>
            <a:ext cx="4760101" cy="3567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6" y="0"/>
            <a:ext cx="3364967" cy="4490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85019" y="-502825"/>
            <a:ext cx="3007550" cy="401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12" y="108436"/>
            <a:ext cx="2851063" cy="2136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7" y="4601942"/>
            <a:ext cx="3010426" cy="225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64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boipremium.ru/assets/cache_image/assets/gallery/95/892_1022x767_6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599"/>
            <a:ext cx="12192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71" y="0"/>
            <a:ext cx="11074399" cy="6545943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11" y="2888018"/>
            <a:ext cx="5233096" cy="39217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6" y="126676"/>
            <a:ext cx="4421065" cy="3313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359" y="126676"/>
            <a:ext cx="3515632" cy="2634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64" y="126676"/>
            <a:ext cx="3459352" cy="2592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1" y="3591638"/>
            <a:ext cx="4111183" cy="308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51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boipremium.ru/assets/cache_image/assets/gallery/95/892_1022x767_6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599"/>
            <a:ext cx="12192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71" y="0"/>
            <a:ext cx="11074399" cy="6545943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796" y="2392434"/>
            <a:ext cx="6128204" cy="45925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3" y="324148"/>
            <a:ext cx="5519737" cy="4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95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boipremium.ru/assets/cache_image/assets/gallery/95/892_1022x767_6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599"/>
            <a:ext cx="12192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71" y="0"/>
            <a:ext cx="11074399" cy="6545943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7" y="252896"/>
            <a:ext cx="6208758" cy="46529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42" y="2750770"/>
            <a:ext cx="5296594" cy="396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14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boipremium.ru/assets/cache_image/assets/gallery/95/892_1022x767_6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4200"/>
            <a:ext cx="12192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71" y="0"/>
            <a:ext cx="11074399" cy="6545943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30" y="980524"/>
            <a:ext cx="3678340" cy="4908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083" y="3729410"/>
            <a:ext cx="4006262" cy="30023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40" y="70856"/>
            <a:ext cx="4633933" cy="3472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9" y="0"/>
            <a:ext cx="2474567" cy="330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1" y="3886200"/>
            <a:ext cx="3341461" cy="250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07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boipremium.ru/assets/cache_image/assets/gallery/95/892_1022x767_6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00"/>
            <a:ext cx="12192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2058" y="769257"/>
            <a:ext cx="4310741" cy="2496457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87" y="2576085"/>
            <a:ext cx="5982004" cy="4483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21" y="2933599"/>
            <a:ext cx="5236624" cy="3924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21" y="115711"/>
            <a:ext cx="3166319" cy="23728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46" y="101600"/>
            <a:ext cx="3166319" cy="23728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372" y="101599"/>
            <a:ext cx="3166319" cy="23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4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boipremium.ru/assets/cache_image/assets/gallery/95/892_1022x767_6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5771"/>
            <a:ext cx="12192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71" y="0"/>
            <a:ext cx="11074399" cy="6545943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Название проекта:</a:t>
            </a:r>
            <a:r>
              <a:rPr lang="ru-RU" sz="2000" dirty="0">
                <a:solidFill>
                  <a:schemeClr val="bg1"/>
                </a:solidFill>
              </a:rPr>
              <a:t> «В мире динозавров»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Продолжительность реализации проекта:</a:t>
            </a:r>
            <a:r>
              <a:rPr lang="ru-RU" sz="2000" dirty="0">
                <a:solidFill>
                  <a:schemeClr val="bg1"/>
                </a:solidFill>
              </a:rPr>
              <a:t> краткосрочный (1 неделя )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Участники</a:t>
            </a:r>
            <a:r>
              <a:rPr lang="ru-RU" sz="2000" dirty="0">
                <a:solidFill>
                  <a:schemeClr val="bg1"/>
                </a:solidFill>
              </a:rPr>
              <a:t>: дети и родители подготовительной группы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Место проведения</a:t>
            </a:r>
            <a:r>
              <a:rPr lang="ru-RU" sz="2000" dirty="0">
                <a:solidFill>
                  <a:schemeClr val="bg1"/>
                </a:solidFill>
              </a:rPr>
              <a:t>: МОУ «Детский сад №22»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Тип проекта: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* По ведущему методу: информационно -творческий проект.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* По содержанию: педагогический, ребёнок и семья.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* По характеру участия ребёнка в проекте: участник от зарождения идеи до получения результата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* По характеру контактов: внутри одной возрастной группы, в контакте с семьей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* По количеству участников: групповой.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* По длительности: краткосрочный (одна неделя).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Цель проекта</a:t>
            </a:r>
            <a:r>
              <a:rPr lang="ru-RU" sz="2000" dirty="0">
                <a:solidFill>
                  <a:schemeClr val="bg1"/>
                </a:solidFill>
              </a:rPr>
              <a:t>: Формирование представлений детей об эпохи динозавров.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Задачи проекта: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* Познакомить с удивительными животными прошлого – динозаврами, с разнообразием видов динозавров и их внешними особенностями.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* Сформировать представления об изучении этих древних животных учеными;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* Продолжать развивать познавательные процессы: речь, память, мышление, воображения, внимание, связную речь в ходе работы над проектом.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* Продолжать воспитывать чувство заботливого отношения к живой природе.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* Привлечь родителей к реализации совместной </a:t>
            </a:r>
            <a:r>
              <a:rPr lang="ru-RU" sz="2000" dirty="0" err="1">
                <a:solidFill>
                  <a:schemeClr val="bg1"/>
                </a:solidFill>
              </a:rPr>
              <a:t>детско</a:t>
            </a:r>
            <a:r>
              <a:rPr lang="ru-RU" sz="2000" dirty="0">
                <a:solidFill>
                  <a:schemeClr val="bg1"/>
                </a:solidFill>
              </a:rPr>
              <a:t> – взрослой деятельности, создать атмосферу общности интересов для развития и воспитания детей.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32971" y="152400"/>
            <a:ext cx="11074399" cy="6545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2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boipremium.ru/assets/cache_image/assets/gallery/95/892_1022x767_6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599"/>
            <a:ext cx="12192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71" y="0"/>
            <a:ext cx="11074399" cy="6545943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8051" y="2967335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72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boipremium.ru/assets/cache_image/assets/gallery/95/892_1022x767_6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599"/>
            <a:ext cx="12192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71" y="0"/>
            <a:ext cx="11074399" cy="6545943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32971" y="152400"/>
            <a:ext cx="11074399" cy="6545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</a:rPr>
              <a:t>Проблема: </a:t>
            </a:r>
            <a:r>
              <a:rPr lang="ru-RU" sz="2000" dirty="0">
                <a:solidFill>
                  <a:schemeClr val="bg1"/>
                </a:solidFill>
              </a:rPr>
              <a:t>Кто такие динозавры? Почему вымерли динозавры?</a:t>
            </a:r>
          </a:p>
          <a:p>
            <a:pPr algn="l"/>
            <a:r>
              <a:rPr lang="ru-RU" sz="2000" b="1" dirty="0">
                <a:solidFill>
                  <a:schemeClr val="bg1"/>
                </a:solidFill>
              </a:rPr>
              <a:t>Материалы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* научно-художественная литература;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* энциклопедия, изображения различных видов динозавров;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* фильмы и мультфильмы о жизни динозавров (электронные ресурсы),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* соленое тесто;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* гуашевые краски;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* кисти;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* цветные карандаши;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* альбомные листы;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* цветная бумага;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* клей;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* ножницы;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* раскраски с динозаврами;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и т.д</a:t>
            </a:r>
            <a:r>
              <a:rPr lang="ru-RU" sz="2000" dirty="0" smtClean="0"/>
              <a:t>.</a:t>
            </a:r>
          </a:p>
          <a:p>
            <a:pPr algn="l"/>
            <a:endParaRPr lang="ru-RU" sz="2000" dirty="0"/>
          </a:p>
          <a:p>
            <a:pPr algn="l"/>
            <a:endParaRPr lang="ru-RU" sz="2000" dirty="0" smtClean="0"/>
          </a:p>
          <a:p>
            <a:pPr algn="l"/>
            <a:endParaRPr lang="ru-RU" sz="2000" dirty="0"/>
          </a:p>
          <a:p>
            <a:pPr algn="l"/>
            <a:endParaRPr lang="ru-RU" sz="2000" dirty="0" smtClean="0"/>
          </a:p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610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boipremium.ru/assets/cache_image/assets/gallery/95/892_1022x767_6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599"/>
            <a:ext cx="12192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71" y="0"/>
            <a:ext cx="11074399" cy="6545943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32971" y="152400"/>
            <a:ext cx="11074399" cy="6545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</a:rPr>
              <a:t>Актуальность.</a:t>
            </a:r>
            <a:endParaRPr lang="ru-RU" sz="2000" dirty="0">
              <a:solidFill>
                <a:schemeClr val="bg1"/>
              </a:solidFill>
            </a:endParaRPr>
          </a:p>
          <a:p>
            <a:pPr algn="l"/>
            <a:r>
              <a:rPr lang="ru-RU" sz="2000" b="1" dirty="0">
                <a:solidFill>
                  <a:schemeClr val="bg1"/>
                </a:solidFill>
              </a:rPr>
              <a:t>Палеонтологи уже давно спорят о том, когда жили и когда вымерли динозавры. Особенно эта тематика интересует наших маленьких людей – деток. Когда жили динозавры, и почему они исчезли – вопросы, которые часто задают дети. И им нужно постараться дать максимально правдивую и доступную их пониманию информацию. Ведь однозначного ответа  о причине исчезновения динозавров до сих пор нет.</a:t>
            </a:r>
          </a:p>
          <a:p>
            <a:pPr algn="l"/>
            <a:r>
              <a:rPr lang="ru-RU" sz="2000" b="1" dirty="0">
                <a:solidFill>
                  <a:schemeClr val="bg1"/>
                </a:solidFill>
              </a:rPr>
              <a:t>С самого рождения ребенок является первооткрывателем, исследователем того мира, который его окружает. Современные дети в силу своей чрезмерной активности самостоятельно не всегда могут найти ответ на интересующие их вопросы.</a:t>
            </a:r>
          </a:p>
          <a:p>
            <a:pPr algn="l"/>
            <a:r>
              <a:rPr lang="ru-RU" sz="2000" b="1" dirty="0">
                <a:solidFill>
                  <a:schemeClr val="bg1"/>
                </a:solidFill>
              </a:rPr>
              <a:t>Однажды Лиза принесла в детский сад новую игрушку. Это был большой динозавр. Ребята очень заинтересовались этим необычным животным. Детьми задавалось большое количество вопросов, относительно того, когда жили динозавры, чем они питались, как размножались. В связи с чем, стало понятно, что тема доисторических обитателей планеты вызывает интерес у детей нашей группы. И мы решили выяснить все о динозаврах, времени, когда они жили, и, конечно же, причины вымирания динозавров. Вдруг, зная эти причины, можно в дальнейшем предотвратить вымирание других животных. Кроме того, актуальность темы состоит в том, что это – прошлое нашей планеты, и нам, чтобы смотреть в будущее, необходимо знать наше прошлое.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 smtClean="0"/>
          </a:p>
          <a:p>
            <a:pPr algn="l"/>
            <a:endParaRPr lang="ru-RU" sz="2000" b="1" dirty="0"/>
          </a:p>
          <a:p>
            <a:pPr algn="l"/>
            <a:endParaRPr lang="ru-RU" sz="2000" b="1" dirty="0" smtClean="0"/>
          </a:p>
          <a:p>
            <a:pPr algn="l"/>
            <a:endParaRPr lang="ru-RU" sz="2000" b="1" dirty="0"/>
          </a:p>
          <a:p>
            <a:pPr algn="l"/>
            <a:endParaRPr lang="ru-RU" sz="2000" b="1" dirty="0"/>
          </a:p>
          <a:p>
            <a:pPr algn="l"/>
            <a:endParaRPr lang="ru-RU" sz="2000" dirty="0" smtClean="0"/>
          </a:p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96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boipremium.ru/assets/cache_image/assets/gallery/95/892_1022x767_6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5063"/>
            <a:ext cx="12192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71" y="-119922"/>
            <a:ext cx="11074399" cy="6545943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+mn-lt"/>
              </a:rPr>
            </a:b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32971" y="32478"/>
            <a:ext cx="11074399" cy="6545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701832"/>
              </p:ext>
            </p:extLst>
          </p:nvPr>
        </p:nvGraphicFramePr>
        <p:xfrm>
          <a:off x="1088571" y="2533270"/>
          <a:ext cx="7707086" cy="4093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758"/>
                <a:gridCol w="3062382"/>
                <a:gridCol w="1152318"/>
                <a:gridCol w="1364905"/>
                <a:gridCol w="1704723"/>
              </a:tblGrid>
              <a:tr h="751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Мероприятия или основные направления деятельности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Сроки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Участники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Ответственные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7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Консультация для родителей «Как помочь детям узнать про эпоху динозавров?»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20.04.2020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Воспитатели родители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Родители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Воспитатели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85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Беседа с детьми «Что мы знаем о динозаврах?»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20.04.2020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Воспитатели дети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Воспитатели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7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Подготовка информационного материала и составление плана работы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20.04.2020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Воспитатели родители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Родители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Воспитатели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657" y="482655"/>
            <a:ext cx="11800113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проекта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подготовительный, основной, итоговый.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 реализации подготовительного этапа была сформулирована проблема, цели и задачи проекта. Подобран материал и оборудование для работы. Проведена беседа «Что мы знаем о динозаврах?» Составлен план работы. Чтобы привлечь родителей к проекту провели для них консультацию «Как помочь детям узнать про эпоху динозавров?»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План реализации подготовительного этапа проекта.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43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boipremium.ru/assets/cache_image/assets/gallery/95/892_1022x767_6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599"/>
            <a:ext cx="12192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71" y="0"/>
            <a:ext cx="11074399" cy="6545943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32971" y="152400"/>
            <a:ext cx="11074399" cy="6545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</a:rPr>
              <a:t>Основной этап:</a:t>
            </a:r>
            <a:endParaRPr lang="ru-RU" sz="2000" dirty="0">
              <a:solidFill>
                <a:schemeClr val="bg1"/>
              </a:solidFill>
            </a:endParaRP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При реализации основного этапа был прочитан рассказ и проведена беседа по иллюстрациям и фотографиям </a:t>
            </a:r>
            <a:r>
              <a:rPr lang="ru-RU" sz="2000" b="1" dirty="0">
                <a:solidFill>
                  <a:schemeClr val="bg1"/>
                </a:solidFill>
              </a:rPr>
              <a:t>«</a:t>
            </a:r>
            <a:r>
              <a:rPr lang="ru-RU" sz="2000" dirty="0">
                <a:solidFill>
                  <a:schemeClr val="bg1"/>
                </a:solidFill>
              </a:rPr>
              <a:t>Кто такие динозавры и когда они жили?</a:t>
            </a:r>
            <a:r>
              <a:rPr lang="ru-RU" sz="2000" b="1" dirty="0">
                <a:solidFill>
                  <a:schemeClr val="bg1"/>
                </a:solidFill>
              </a:rPr>
              <a:t>»</a:t>
            </a:r>
            <a:r>
              <a:rPr lang="ru-RU" sz="2000" i="1" dirty="0">
                <a:solidFill>
                  <a:schemeClr val="bg1"/>
                </a:solidFill>
              </a:rPr>
              <a:t>(Приложение № 1), </a:t>
            </a:r>
            <a:r>
              <a:rPr lang="ru-RU" sz="2000" dirty="0">
                <a:solidFill>
                  <a:schemeClr val="bg1"/>
                </a:solidFill>
              </a:rPr>
              <a:t>проведено развлечение «Путешествие к динозаврам»</a:t>
            </a:r>
            <a:r>
              <a:rPr lang="ru-RU" sz="2000" i="1" dirty="0">
                <a:solidFill>
                  <a:schemeClr val="bg1"/>
                </a:solidFill>
              </a:rPr>
              <a:t>(Приложение № 2)</a:t>
            </a:r>
            <a:r>
              <a:rPr lang="ru-RU" sz="2000" dirty="0">
                <a:solidFill>
                  <a:schemeClr val="bg1"/>
                </a:solidFill>
              </a:rPr>
              <a:t>, просмотрели фильм «Ученые нашли факты существования динозавров», а так же мультфильмы «Ледниковый период», «Динозавр», «Земля до начало времен». В ходе этой работы ребята познакомились с существованием динозавров, об их строении и образе жизни, о видах и типах динозавров, чем они отличались друг от друга, и почему они вымерли.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Было решено создать макет «Мир динозавров». Изготовленная из пластиковых бутылок пальма послужила началом растительности для макета. Совместно с детьми были изготовлены из соленого теста фигурки динозавров. Ребята с удовольствием разукрасили динозавров красками. Так же от ребят поступило предложение подобрать раскраски из мультфильма «Ледниковый период» и создать большую книгу-раскрасок «Динозаврики». Родители так же приняли активное участие в реализации проекта, вместе с детьми дома рассматривали и беседовали по энциклопедиям «Все про динозавров», подбирали стихи и рассказы про динозавров для создания книги «Эпоха динозавров». Так же для родителей была разработана памятка «Расскажите детям о динозаврах» </a:t>
            </a:r>
            <a:r>
              <a:rPr lang="ru-RU" sz="2000" i="1" dirty="0">
                <a:solidFill>
                  <a:schemeClr val="bg1"/>
                </a:solidFill>
              </a:rPr>
              <a:t>(Приложение № 3)</a:t>
            </a:r>
            <a:r>
              <a:rPr lang="ru-RU" sz="2000" dirty="0">
                <a:solidFill>
                  <a:schemeClr val="bg1"/>
                </a:solidFill>
              </a:rPr>
              <a:t> и создан буклет «Мастер – класс. Такие забавные динозавры» </a:t>
            </a:r>
            <a:r>
              <a:rPr lang="ru-RU" sz="2000" i="1" dirty="0">
                <a:solidFill>
                  <a:schemeClr val="bg1"/>
                </a:solidFill>
              </a:rPr>
              <a:t>(Приложение № 4</a:t>
            </a:r>
            <a:r>
              <a:rPr lang="ru-RU" sz="2000" i="1" dirty="0" smtClean="0">
                <a:solidFill>
                  <a:schemeClr val="bg1"/>
                </a:solidFill>
              </a:rPr>
              <a:t>)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ru-RU" sz="2000" dirty="0">
              <a:solidFill>
                <a:schemeClr val="bg1"/>
              </a:solidFill>
            </a:endParaRPr>
          </a:p>
          <a:p>
            <a:pPr algn="l"/>
            <a:endParaRPr lang="ru-RU" sz="2000" dirty="0" smtClean="0">
              <a:solidFill>
                <a:schemeClr val="bg1"/>
              </a:solidFill>
            </a:endParaRPr>
          </a:p>
          <a:p>
            <a:pPr algn="l"/>
            <a:endParaRPr lang="ru-RU" sz="2000" dirty="0">
              <a:solidFill>
                <a:schemeClr val="bg1"/>
              </a:solidFill>
            </a:endParaRPr>
          </a:p>
          <a:p>
            <a:pPr algn="l"/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boipremium.ru/assets/cache_image/assets/gallery/95/892_1022x767_6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599"/>
            <a:ext cx="12192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71" y="0"/>
            <a:ext cx="11074399" cy="6545943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32971" y="152400"/>
            <a:ext cx="11074399" cy="6545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>
                <a:solidFill>
                  <a:schemeClr val="bg1"/>
                </a:solidFill>
                <a:latin typeface="+mn-lt"/>
              </a:rPr>
              <a:t>Итоговый этап</a:t>
            </a:r>
            <a:endParaRPr lang="ru-RU" sz="12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ru-RU" sz="1200" dirty="0">
                <a:solidFill>
                  <a:schemeClr val="bg1"/>
                </a:solidFill>
                <a:latin typeface="+mn-lt"/>
              </a:rPr>
              <a:t>Работа шла быстро, ребята с большим желанием трудились: рисовали, раскрашивали, клеили. И вот финальный этап – пора собирать книгу «Эпоха динозавров» Книгу было решено подарить детям младших групп. Книга удалась на славу. Дети показали и рассказали о своем динозавре все, что им удалось узнать, чем понравился именно этот динозавр, чем он отличался от других. Ребята рассказывали малышам о том, как жили динозавры и почему они погибли</a:t>
            </a:r>
            <a:r>
              <a:rPr lang="ru-RU" sz="1200" dirty="0" smtClean="0">
                <a:latin typeface="+mn-lt"/>
              </a:rPr>
              <a:t>.</a:t>
            </a:r>
          </a:p>
          <a:p>
            <a:pPr algn="l"/>
            <a:endParaRPr lang="ru-RU" sz="1200" dirty="0">
              <a:latin typeface="+mn-lt"/>
            </a:endParaRPr>
          </a:p>
          <a:p>
            <a:pPr algn="l"/>
            <a:endParaRPr lang="ru-RU" sz="1200" dirty="0" smtClean="0">
              <a:latin typeface="+mn-lt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+mn-lt"/>
              </a:rPr>
              <a:t>Используемые источники информации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lvl="0" algn="l"/>
            <a:r>
              <a:rPr lang="ru-RU" sz="1400" dirty="0" smtClean="0">
                <a:solidFill>
                  <a:schemeClr val="bg1"/>
                </a:solidFill>
              </a:rPr>
              <a:t>Моя </a:t>
            </a:r>
            <a:r>
              <a:rPr lang="ru-RU" sz="1400" dirty="0">
                <a:solidFill>
                  <a:schemeClr val="bg1"/>
                </a:solidFill>
              </a:rPr>
              <a:t>первая энциклопедия. «Динозавры» — </a:t>
            </a:r>
            <a:r>
              <a:rPr lang="ru-RU" sz="1400" dirty="0" err="1">
                <a:solidFill>
                  <a:schemeClr val="bg1"/>
                </a:solidFill>
              </a:rPr>
              <a:t>М.:Эгмонт</a:t>
            </a:r>
            <a:r>
              <a:rPr lang="ru-RU" sz="1400" dirty="0">
                <a:solidFill>
                  <a:schemeClr val="bg1"/>
                </a:solidFill>
              </a:rPr>
              <a:t> Россия, </a:t>
            </a:r>
            <a:r>
              <a:rPr lang="ru-RU" sz="1400" dirty="0" smtClean="0">
                <a:solidFill>
                  <a:schemeClr val="bg1"/>
                </a:solidFill>
              </a:rPr>
              <a:t>2001</a:t>
            </a:r>
          </a:p>
          <a:p>
            <a:pPr lvl="0" algn="l"/>
            <a:r>
              <a:rPr lang="ru-RU" sz="1400" dirty="0" smtClean="0">
                <a:solidFill>
                  <a:schemeClr val="bg1"/>
                </a:solidFill>
              </a:rPr>
              <a:t>Травина </a:t>
            </a:r>
            <a:r>
              <a:rPr lang="ru-RU" sz="1400" dirty="0">
                <a:solidFill>
                  <a:schemeClr val="bg1"/>
                </a:solidFill>
              </a:rPr>
              <a:t>И.В. Моя первая книга о динозаврах. Научно-популярное издание для детей.- М.: ЗАО «РОСМЭН-ПРЕСС», 2007.- 95 </a:t>
            </a:r>
            <a:r>
              <a:rPr lang="ru-RU" sz="1400" dirty="0" err="1" smtClean="0">
                <a:solidFill>
                  <a:schemeClr val="bg1"/>
                </a:solidFill>
              </a:rPr>
              <a:t>с.Хлюпин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А. Древние ящеры Котельнича. Книжка-раскраска. КОГУП Кировская областная типография. </a:t>
            </a:r>
            <a:r>
              <a:rPr lang="ru-RU" sz="1400" smtClean="0">
                <a:solidFill>
                  <a:schemeClr val="bg1"/>
                </a:solidFill>
              </a:rPr>
              <a:t>1998.Сайты </a:t>
            </a:r>
            <a:r>
              <a:rPr lang="ru-RU" sz="1400" dirty="0">
                <a:solidFill>
                  <a:schemeClr val="bg1"/>
                </a:solidFill>
              </a:rPr>
              <a:t>Интернет:</a:t>
            </a:r>
          </a:p>
          <a:p>
            <a:pPr algn="l"/>
            <a:r>
              <a:rPr lang="ru-RU" sz="1400" dirty="0">
                <a:solidFill>
                  <a:schemeClr val="bg1"/>
                </a:solidFill>
                <a:latin typeface="+mn-lt"/>
              </a:rPr>
              <a:t>ru.wikipedia.org/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wiki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/ Меловой период. 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w.w.w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/wikiznanie.ru/…/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index.php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/ Мезозойская эра. mirgeo.net/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content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/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view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/51/</a:t>
            </a:r>
          </a:p>
          <a:p>
            <a:pPr algn="l"/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algn="l"/>
            <a:endParaRPr lang="ru-RU" sz="1400" dirty="0" smtClean="0">
              <a:solidFill>
                <a:schemeClr val="bg1"/>
              </a:solidFill>
              <a:latin typeface="+mn-lt"/>
            </a:endParaRPr>
          </a:p>
          <a:p>
            <a:pPr algn="l"/>
            <a:endParaRPr lang="ru-RU" sz="1400" dirty="0" smtClean="0">
              <a:solidFill>
                <a:schemeClr val="bg1"/>
              </a:solidFill>
              <a:latin typeface="+mn-lt"/>
            </a:endParaRPr>
          </a:p>
          <a:p>
            <a:pPr algn="l"/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algn="l"/>
            <a:endParaRPr lang="ru-RU" sz="1200" dirty="0" smtClean="0">
              <a:latin typeface="+mn-lt"/>
            </a:endParaRPr>
          </a:p>
          <a:p>
            <a:pPr algn="l"/>
            <a:endParaRPr lang="ru-RU" sz="1200" dirty="0">
              <a:latin typeface="+mn-lt"/>
            </a:endParaRPr>
          </a:p>
          <a:p>
            <a:pPr algn="l"/>
            <a:endParaRPr lang="ru-RU" sz="1200" dirty="0" smtClean="0">
              <a:latin typeface="+mn-lt"/>
            </a:endParaRPr>
          </a:p>
          <a:p>
            <a:pPr algn="l"/>
            <a:endParaRPr lang="ru-RU" sz="1200" dirty="0">
              <a:latin typeface="+mn-lt"/>
            </a:endParaRPr>
          </a:p>
          <a:p>
            <a:pPr algn="l"/>
            <a:endParaRPr lang="ru-RU" sz="1200" dirty="0" smtClean="0">
              <a:latin typeface="+mn-lt"/>
            </a:endParaRPr>
          </a:p>
          <a:p>
            <a:pPr algn="l"/>
            <a:endParaRPr lang="ru-RU" sz="1200" dirty="0">
              <a:latin typeface="+mn-lt"/>
            </a:endParaRPr>
          </a:p>
          <a:p>
            <a:pPr algn="l"/>
            <a:endParaRPr lang="ru-RU" sz="1200" dirty="0" smtClean="0">
              <a:latin typeface="+mn-lt"/>
            </a:endParaRPr>
          </a:p>
          <a:p>
            <a:pPr algn="l"/>
            <a:endParaRPr lang="ru-RU" sz="1200" dirty="0">
              <a:latin typeface="+mn-lt"/>
            </a:endParaRPr>
          </a:p>
          <a:p>
            <a:pPr algn="l"/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59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boipremium.ru/assets/cache_image/assets/gallery/95/892_1022x767_6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599"/>
            <a:ext cx="12192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71" y="0"/>
            <a:ext cx="11074399" cy="6545943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1" y="114126"/>
            <a:ext cx="8998857" cy="674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9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boipremium.ru/assets/cache_image/assets/gallery/95/892_1022x767_6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599"/>
            <a:ext cx="12192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71" y="0"/>
            <a:ext cx="11074399" cy="6545943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10" y="2102106"/>
            <a:ext cx="4054379" cy="30384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" y="-134182"/>
            <a:ext cx="4197804" cy="31458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42" y="3750943"/>
            <a:ext cx="4090236" cy="3065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903" y="75736"/>
            <a:ext cx="3637582" cy="27260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4" y="3777488"/>
            <a:ext cx="3637582" cy="272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79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377</Words>
  <Application>Microsoft Office PowerPoint</Application>
  <PresentationFormat>Широкоэкранный</PresentationFormat>
  <Paragraphs>105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Муниципальное  дошкольное образовательное учреждение «Детский сад « 22»   Проект на тему «В мире динозавров»    подготовили и реализовали: воспитатель Розанова И.В. Воспитатель Шевякова С.А.     Ярославль 2020</vt:lpstr>
      <vt:lpstr>Название проекта: «В мире динозавров» Продолжительность реализации проекта: краткосрочный (1 неделя ) Участники: дети и родители подготовительной группы Место проведения: МОУ «Детский сад №22» Тип проекта: * По ведущему методу: информационно -творческий проект. * По содержанию: педагогический, ребёнок и семья. * По характеру участия ребёнка в проекте: участник от зарождения идеи до получения результата * По характеру контактов: внутри одной возрастной группы, в контакте с семьей * По количеству участников: групповой. * По длительности: краткосрочный (одна неделя). Цель проекта: Формирование представлений детей об эпохи динозавров. Задачи проекта: * Познакомить с удивительными животными прошлого – динозаврами, с разнообразием видов динозавров и их внешними особенностями. * Сформировать представления об изучении этих древних животных учеными; * Продолжать развивать познавательные процессы: речь, память, мышление, воображения, внимание, связную речь в ходе работы над проектом. * Продолжать воспитывать чувство заботливого отношения к живой природе. * Привлечь родителей к реализации совместной детско – взрослой деятельности, создать атмосферу общности интересов для развития и воспитания детей.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дошкольное образовательное учреждение «Детский сад « 22»   Проект на тему «В мире динозавров»    подготовили и реализовали: воспитатель Розанова И.В. Воспитатель Шевякова С.А.     Ярославль 2020</dc:title>
  <dc:creator>123</dc:creator>
  <cp:lastModifiedBy>123</cp:lastModifiedBy>
  <cp:revision>8</cp:revision>
  <dcterms:created xsi:type="dcterms:W3CDTF">2024-01-20T23:14:08Z</dcterms:created>
  <dcterms:modified xsi:type="dcterms:W3CDTF">2024-01-21T21:49:16Z</dcterms:modified>
</cp:coreProperties>
</file>