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1" r:id="rId2"/>
    <p:sldId id="256" r:id="rId3"/>
    <p:sldId id="288" r:id="rId4"/>
    <p:sldId id="284" r:id="rId5"/>
    <p:sldId id="264" r:id="rId6"/>
    <p:sldId id="258" r:id="rId7"/>
    <p:sldId id="263" r:id="rId8"/>
    <p:sldId id="257" r:id="rId9"/>
    <p:sldId id="283" r:id="rId10"/>
    <p:sldId id="290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9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667BE4-2D06-4450-972D-740964DBCBE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46D42E-B497-4A19-AC5D-FEB9CD13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cdn-nus-1.pinme.ru/tumb/600/photo/31/b7/31b7ae465aca32c44832b9f0808be2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теперь сами картины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rtists.de/pictures/user_images/full/30451_toward-free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265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xn----7sbkemme0aieaxd2gxc.xn--p1ai/image/data/risovanie%20na%20vode/%20%D0%B3%D0%BB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5"/>
            <a:ext cx="4409865" cy="5500727"/>
          </a:xfrm>
          <a:prstGeom prst="rect">
            <a:avLst/>
          </a:prstGeom>
          <a:noFill/>
        </p:spPr>
      </p:pic>
      <p:pic>
        <p:nvPicPr>
          <p:cNvPr id="23558" name="Picture 6" descr="http://user.gallerix.ru/iann/pp/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718" y="714357"/>
            <a:ext cx="3853746" cy="57626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hmbc101.files.wordpress.com/2012/04/img_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bru-art.com.ua/ebru/aqua_children_foto/jun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.Видео\программы компа\Desktop\эбру\NTenCgn5zZe4IlSNYvT95w-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0684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-media-cache-ak0.pinimg.com/736x/89/df/e4/89dfe4671061ffdc0680e71b4f152b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.Видео\программы компа\Desktop\эбру\v1c7MBzxY0vUw93WkEmVLQ-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.Видео\программы компа\Desktop\эбру\wtRPzLl2WMuA6mwBUmnjig-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--UbO3pZB-SQ/U9YVr7V7LHI/AAAAAAAAEhA/A4ztDid6hsA/s1600/2014-07-27+%D0%A0%D0%B8%D1%81%D1%83%D0%BD%D0%BE%D0%BA+%D0%AD%D0%B1%D1%80%D1%83+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4"/>
            <a:ext cx="7072362" cy="4000528"/>
          </a:xfrm>
        </p:spPr>
        <p:txBody>
          <a:bodyPr>
            <a:normAutofit fontScale="90000"/>
          </a:bodyPr>
          <a:lstStyle/>
          <a:p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«ЭБРУ </a:t>
            </a:r>
            <a:br>
              <a:rPr lang="ru-RU" sz="4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</a:t>
            </a:r>
            <a:br>
              <a:rPr lang="ru-RU" sz="4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мраморирование бумаги»</a:t>
            </a:r>
            <a:r>
              <a:rPr lang="ru-RU" sz="4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Подготовила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</a:t>
            </a:r>
            <a:b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Розанова И.В.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qchild.ru/wp-content/uploads/2016/03/Risovanie-na-pene-dlya-btit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Нетрадиционная техника детского рисования мраморная бумага. Фото №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1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Нетрадиционная техника детского рисования мраморная бумага. Фото №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543800" cy="12858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>
                <a:latin typeface="Monotype Corsiva" pitchFamily="66" charset="0"/>
              </a:rPr>
              <a:t>Без работы воображения не обходится ни один</a:t>
            </a:r>
            <a:r>
              <a:rPr lang="ru-RU" sz="2000" b="1" dirty="0" smtClean="0">
                <a:latin typeface="Monotype Corsiva" pitchFamily="66" charset="0"/>
              </a:rPr>
              <a:t>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даже </a:t>
            </a:r>
            <a:r>
              <a:rPr lang="ru-RU" sz="2000" b="1" dirty="0" smtClean="0">
                <a:latin typeface="Monotype Corsiva" pitchFamily="66" charset="0"/>
              </a:rPr>
              <a:t>начальный момент творчества.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К. С. Станиславский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785926"/>
            <a:ext cx="478634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  </a:t>
            </a:r>
          </a:p>
          <a:p>
            <a:pPr>
              <a:buNone/>
            </a:pPr>
            <a:r>
              <a:rPr lang="ru-RU" b="1" dirty="0" smtClean="0"/>
              <a:t>	   </a:t>
            </a:r>
            <a:r>
              <a:rPr lang="ru-RU" dirty="0" smtClean="0"/>
              <a:t>Нетрадиционная </a:t>
            </a:r>
            <a:r>
              <a:rPr lang="ru-RU" dirty="0" smtClean="0"/>
              <a:t>техника </a:t>
            </a:r>
            <a:r>
              <a:rPr lang="ru-RU" dirty="0" smtClean="0"/>
              <a:t>рисования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эбру</a:t>
            </a:r>
            <a:r>
              <a:rPr lang="ru-RU" dirty="0" smtClean="0"/>
              <a:t> </a:t>
            </a:r>
            <a:r>
              <a:rPr lang="ru-RU" dirty="0" smtClean="0"/>
              <a:t>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мраморная бумага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интересна </a:t>
            </a:r>
            <a:r>
              <a:rPr lang="ru-RU" dirty="0" smtClean="0"/>
              <a:t>не только </a:t>
            </a:r>
            <a:r>
              <a:rPr lang="ru-RU" dirty="0" smtClean="0"/>
              <a:t>детям, </a:t>
            </a:r>
            <a:r>
              <a:rPr lang="ru-RU" dirty="0" smtClean="0"/>
              <a:t>но и взрослым. В работе используются не только краски, но и другие </a:t>
            </a:r>
            <a:r>
              <a:rPr lang="ru-RU" dirty="0" smtClean="0"/>
              <a:t>материалы. </a:t>
            </a:r>
            <a:r>
              <a:rPr lang="ru-RU" dirty="0" smtClean="0"/>
              <a:t>Суть данной техники заключается в том, что бумага в процессе ее обработки приобретает особый рисунок, интересный и затейливый. На изготовление мраморной бумаги уходит совсем мало времени, но результат потрясающий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http://cs9663.vkontakte.ru/u874781/118368876/x_990d65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6399" y="2450921"/>
            <a:ext cx="4643435" cy="331344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5072098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 </a:t>
            </a:r>
            <a:r>
              <a:rPr lang="ru-RU" dirty="0" smtClean="0"/>
              <a:t>  Техники </a:t>
            </a:r>
            <a:r>
              <a:rPr lang="ru-RU" dirty="0" smtClean="0"/>
              <a:t>рисования, </a:t>
            </a:r>
            <a:r>
              <a:rPr lang="ru-RU" dirty="0" smtClean="0"/>
              <a:t>используемые </a:t>
            </a:r>
            <a:r>
              <a:rPr lang="ru-RU" dirty="0" smtClean="0"/>
              <a:t>для обучения детей этому виду искусства разнообразные. Особое место занимают именно нетрадиционные. В них используются </a:t>
            </a:r>
            <a:r>
              <a:rPr lang="ru-RU" dirty="0" smtClean="0"/>
              <a:t>материалы в </a:t>
            </a:r>
            <a:r>
              <a:rPr lang="ru-RU" dirty="0" smtClean="0"/>
              <a:t>сочетании с другими средствами, такими, как, например, мыло или крем для бритья. </a:t>
            </a:r>
            <a:r>
              <a:rPr lang="ru-RU" dirty="0" smtClean="0"/>
              <a:t>Такой </a:t>
            </a:r>
            <a:r>
              <a:rPr lang="ru-RU" dirty="0" smtClean="0"/>
              <a:t>вариант рисования очень нравится деткам разного возраста да и взрослым он интересен тоже. </a:t>
            </a:r>
            <a:r>
              <a:rPr lang="ru-RU" dirty="0" smtClean="0"/>
              <a:t>И сегодня мы </a:t>
            </a:r>
            <a:r>
              <a:rPr lang="ru-RU" dirty="0" smtClean="0"/>
              <a:t>поговорим о нетрадиционной технике детского </a:t>
            </a:r>
            <a:r>
              <a:rPr lang="ru-RU" dirty="0" smtClean="0"/>
              <a:t>рисования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эбру</a:t>
            </a:r>
            <a:r>
              <a:rPr lang="ru-RU" dirty="0" smtClean="0"/>
              <a:t> 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мраморная бумага</a:t>
            </a:r>
            <a:r>
              <a:rPr lang="ru-RU" dirty="0" smtClean="0"/>
              <a:t>. Как известно, маленьким художникам больше нравится сам творческий процесс, независимо от того, какой результат в итоге получится. Для взрослых, все же, больше важен результат. Этот вариант создания необыкновенного рисунка на листе обычной бумаги и ее превращение придется по вкусу как </a:t>
            </a:r>
            <a:r>
              <a:rPr lang="ru-RU" dirty="0" smtClean="0"/>
              <a:t>детям, </a:t>
            </a:r>
            <a:r>
              <a:rPr lang="ru-RU" dirty="0" smtClean="0"/>
              <a:t>так и </a:t>
            </a:r>
            <a:r>
              <a:rPr lang="ru-RU" dirty="0" smtClean="0"/>
              <a:t>взрослым. </a:t>
            </a:r>
            <a:r>
              <a:rPr lang="ru-RU" dirty="0" smtClean="0"/>
              <a:t>Ведь в результате интереснейших нестандартных действий получается </a:t>
            </a:r>
            <a:r>
              <a:rPr lang="ru-RU" dirty="0" smtClean="0"/>
              <a:t>потрясающий эффект.</a:t>
            </a:r>
            <a:endParaRPr lang="ru-RU" dirty="0"/>
          </a:p>
        </p:txBody>
      </p:sp>
      <p:pic>
        <p:nvPicPr>
          <p:cNvPr id="37890" name="Picture 2" descr="http://www.publicdomainpictures.net/pictures/20000/velka/marbled-paper-1302024970s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66"/>
            <a:ext cx="3357586" cy="60483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43800" cy="1371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ЭБРУ?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М.Видео\программы компа\Desktop\эбру\ebru_sana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7273659" cy="40409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855270" cy="6286544"/>
          </a:xfrm>
        </p:spPr>
        <p:txBody>
          <a:bodyPr anchor="t">
            <a:normAutofit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Эбру</a:t>
            </a:r>
            <a:r>
              <a:rPr lang="ru-RU" sz="1800" dirty="0" smtClean="0"/>
              <a:t> </a:t>
            </a:r>
            <a:r>
              <a:rPr lang="ru-RU" sz="1800" dirty="0" smtClean="0"/>
              <a:t>— искусство обработки бумаги, называемое «Турецким мраморированием». Вначале изображение делается на воде, а затем переносится на </a:t>
            </a:r>
            <a:r>
              <a:rPr lang="ru-RU" sz="1800" dirty="0" smtClean="0"/>
              <a:t>бумагу </a:t>
            </a:r>
            <a:r>
              <a:rPr lang="ru-RU" sz="1800" dirty="0" smtClean="0"/>
              <a:t>или </a:t>
            </a:r>
            <a:r>
              <a:rPr lang="ru-RU" sz="1800" dirty="0" smtClean="0"/>
              <a:t>ткань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История </a:t>
            </a:r>
            <a:r>
              <a:rPr lang="ru-RU" sz="1800" dirty="0" smtClean="0"/>
              <a:t>возникновения эбру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окутана </a:t>
            </a:r>
            <a:r>
              <a:rPr lang="ru-RU" sz="1800" dirty="0" smtClean="0"/>
              <a:t>тайной. Сложно даже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сказать</a:t>
            </a:r>
            <a:r>
              <a:rPr lang="ru-RU" sz="1800" dirty="0" smtClean="0"/>
              <a:t>, в каком именно веке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оно </a:t>
            </a:r>
            <a:r>
              <a:rPr lang="ru-RU" sz="1800" dirty="0" smtClean="0"/>
              <a:t>появилось. Самая древняя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из </a:t>
            </a:r>
            <a:r>
              <a:rPr lang="ru-RU" sz="1800" dirty="0" smtClean="0"/>
              <a:t>найденных картин датируется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XI </a:t>
            </a:r>
            <a:r>
              <a:rPr lang="ru-RU" sz="1800" dirty="0" smtClean="0"/>
              <a:t>веком, но искусствоведы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утверждают</a:t>
            </a:r>
            <a:r>
              <a:rPr lang="ru-RU" sz="1800" dirty="0" smtClean="0"/>
              <a:t>, что эта картина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написана </a:t>
            </a:r>
            <a:r>
              <a:rPr lang="ru-RU" sz="1800" dirty="0" smtClean="0"/>
              <a:t>в условиях, когда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искусство </a:t>
            </a:r>
            <a:r>
              <a:rPr lang="ru-RU" sz="1800" dirty="0" smtClean="0"/>
              <a:t>уже было отточено,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 smtClean="0"/>
              <a:t>значит, появилось намного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раньше </a:t>
            </a:r>
            <a:r>
              <a:rPr lang="ru-RU" sz="1800" dirty="0" smtClean="0"/>
              <a:t>самого изображения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  Также </a:t>
            </a:r>
            <a:r>
              <a:rPr lang="ru-RU" sz="1800" dirty="0" smtClean="0"/>
              <a:t>невозможно определить,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где </a:t>
            </a:r>
            <a:r>
              <a:rPr lang="ru-RU" sz="1800" dirty="0" smtClean="0"/>
              <a:t>именно зародилось эбру.</a:t>
            </a:r>
            <a:br>
              <a:rPr lang="ru-RU" sz="1800" dirty="0" smtClean="0"/>
            </a:br>
            <a:r>
              <a:rPr lang="ru-RU" sz="1800" dirty="0" smtClean="0"/>
              <a:t>Откуда бы ни пришло эбру 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Османскую </a:t>
            </a:r>
            <a:r>
              <a:rPr lang="ru-RU" sz="1800" dirty="0" smtClean="0"/>
              <a:t>империю, но именно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там </a:t>
            </a:r>
            <a:r>
              <a:rPr lang="ru-RU" sz="1800" dirty="0" smtClean="0"/>
              <a:t>оно прижилось, получило </a:t>
            </a:r>
            <a:r>
              <a:rPr lang="ru-RU" sz="1800" dirty="0" smtClean="0"/>
              <a:t>свое </a:t>
            </a:r>
            <a:br>
              <a:rPr lang="ru-RU" sz="1800" dirty="0" smtClean="0"/>
            </a:br>
            <a:r>
              <a:rPr lang="ru-RU" sz="1800" dirty="0" smtClean="0"/>
              <a:t>развитие</a:t>
            </a:r>
            <a:r>
              <a:rPr lang="ru-RU" sz="1800" dirty="0" smtClean="0"/>
              <a:t>, и в наше время Турцию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принято </a:t>
            </a:r>
            <a:r>
              <a:rPr lang="ru-RU" sz="1800" dirty="0" smtClean="0"/>
              <a:t>считать центром, и даже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родиной</a:t>
            </a:r>
            <a:r>
              <a:rPr lang="ru-RU" sz="1800" dirty="0" smtClean="0"/>
              <a:t>, необычайного искусства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росписи </a:t>
            </a:r>
            <a:r>
              <a:rPr lang="ru-RU" sz="1800" dirty="0" smtClean="0"/>
              <a:t>по воде.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32770" name="Picture 2" descr="мбумага0 (455x600, 385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929090" cy="51812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4429156" cy="6583680"/>
          </a:xfrm>
        </p:spPr>
        <p:txBody>
          <a:bodyPr anchor="t">
            <a:noAutofit/>
          </a:bodyPr>
          <a:lstStyle/>
          <a:p>
            <a:r>
              <a:rPr lang="ru-RU" sz="1800" b="1" dirty="0" smtClean="0"/>
              <a:t>   </a:t>
            </a:r>
            <a:r>
              <a:rPr lang="ru-RU" sz="1800" dirty="0" smtClean="0"/>
              <a:t>Каких </a:t>
            </a:r>
            <a:r>
              <a:rPr lang="ru-RU" sz="1800" dirty="0" smtClean="0"/>
              <a:t>только романтических эпитетов не придумали люди на Востоке для этого необычного вида искусства. Эбру называют «бумагой с облаками» или «бумагой с волнами». Известны такие названия, как «танцующие краски», «облака и ветер», «плавающие краски», «бумажное мраморирование».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На </a:t>
            </a:r>
            <a:r>
              <a:rPr lang="ru-RU" sz="1800" dirty="0" smtClean="0"/>
              <a:t>Западе эбру чаще всего именуют «турецкой бумагой», потому что в Европу эбру пришло в XVI веке из Стамбула, а уже в XVII–XIX веках приобрело большую популярность.</a:t>
            </a:r>
            <a:br>
              <a:rPr lang="ru-RU" sz="1800" dirty="0" smtClean="0"/>
            </a:br>
            <a:r>
              <a:rPr lang="ru-RU" sz="1800" dirty="0" smtClean="0"/>
              <a:t>   В </a:t>
            </a:r>
            <a:r>
              <a:rPr lang="ru-RU" sz="1800" dirty="0" smtClean="0"/>
              <a:t>султанском дворце-музее </a:t>
            </a:r>
            <a:r>
              <a:rPr lang="ru-RU" sz="1800" dirty="0" err="1" smtClean="0"/>
              <a:t>Топкапы</a:t>
            </a:r>
            <a:r>
              <a:rPr lang="ru-RU" sz="1800" dirty="0" smtClean="0"/>
              <a:t>, в книге "</a:t>
            </a:r>
            <a:r>
              <a:rPr lang="ru-RU" sz="1800" dirty="0" err="1" smtClean="0"/>
              <a:t>Gay-i</a:t>
            </a:r>
            <a:r>
              <a:rPr lang="ru-RU" sz="1800" dirty="0" smtClean="0"/>
              <a:t> </a:t>
            </a:r>
            <a:r>
              <a:rPr lang="ru-RU" sz="1800" dirty="0" err="1" smtClean="0"/>
              <a:t>Çevgan</a:t>
            </a:r>
            <a:r>
              <a:rPr lang="ru-RU" sz="1800" dirty="0" smtClean="0"/>
              <a:t>", написанной в 1539 году, хранятся старинные образцы эбру.</a:t>
            </a:r>
            <a:endParaRPr lang="ru-RU" sz="1800" dirty="0"/>
          </a:p>
        </p:txBody>
      </p:sp>
      <p:pic>
        <p:nvPicPr>
          <p:cNvPr id="29698" name="Picture 2" descr="Нетрадиционная техника детского рисования мраморная бумага. Фото №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955972" cy="51339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929222" cy="6215106"/>
          </a:xfrm>
        </p:spPr>
        <p:txBody>
          <a:bodyPr anchor="t">
            <a:noAutofit/>
          </a:bodyPr>
          <a:lstStyle/>
          <a:p>
            <a:r>
              <a:rPr lang="ru-RU" sz="1800" b="1" dirty="0" smtClean="0"/>
              <a:t>   </a:t>
            </a:r>
            <a:r>
              <a:rPr lang="ru-RU" sz="1800" dirty="0" smtClean="0"/>
              <a:t>Эбру требует </a:t>
            </a:r>
            <a:r>
              <a:rPr lang="ru-RU" sz="1800" dirty="0" smtClean="0"/>
              <a:t>не только творческого начала, но также знания техники, терпения и концентрации.</a:t>
            </a:r>
            <a:br>
              <a:rPr lang="ru-RU" sz="1800" dirty="0" smtClean="0"/>
            </a:br>
            <a:r>
              <a:rPr lang="ru-RU" sz="1800" dirty="0" smtClean="0"/>
              <a:t>Все компоненты для эбру обязательно натуральные. Краски состоят из воды с добавлением различных пигментов (мышьяк, синька, сажа, карбонат свинца, оксид железа), смешанной с бычьей желчью. Они очень жидкие, практически разноцветная вода. Кисти традиционно изготавливаются из конского волоса и стебля розы.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Помимо </a:t>
            </a:r>
            <a:r>
              <a:rPr lang="ru-RU" sz="1800" dirty="0" smtClean="0"/>
              <a:t>кистей, для создания эбру еще используют шило, которым художник «заплетает» капли краски на поверхности воды в различные узоры, и гребень длиной в ширину поддона, которым проводят по всей поверхности воды с красками, чтобы создать чешуйчатый узор.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7650" name="Picture 2" descr="https://propereplet.ru/wp-content/uploads/2016/10/m4-52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298736" y="1846020"/>
            <a:ext cx="5666236" cy="34051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4572032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  Современные </a:t>
            </a:r>
            <a:r>
              <a:rPr lang="ru-RU" dirty="0" smtClean="0"/>
              <a:t>краски не нуждаются в бычьей желчи или мыле. Технология упростилась - краски растворяются до сметанообразной массы и разливаются на поверхности основы при помощи механического движения гребешком или палочкой, организуя цветовую поверхность. На нее затем капают жидкую </a:t>
            </a:r>
            <a:r>
              <a:rPr lang="ru-RU" dirty="0" smtClean="0"/>
              <a:t>краску и ожидают </a:t>
            </a:r>
            <a:r>
              <a:rPr lang="ru-RU" dirty="0" smtClean="0"/>
              <a:t>их действия. Для </a:t>
            </a:r>
            <a:r>
              <a:rPr lang="ru-RU" dirty="0" err="1" smtClean="0"/>
              <a:t>мраморирования</a:t>
            </a:r>
            <a:r>
              <a:rPr lang="ru-RU" dirty="0" smtClean="0"/>
              <a:t> в зависимости от задачи подходят почти все </a:t>
            </a:r>
            <a:r>
              <a:rPr lang="ru-RU" dirty="0" smtClean="0"/>
              <a:t>качественные </a:t>
            </a:r>
            <a:r>
              <a:rPr lang="ru-RU" dirty="0" smtClean="0"/>
              <a:t>сорта бумаги, обладающие достаточной прочностью. </a:t>
            </a:r>
            <a:endParaRPr lang="ru-RU" dirty="0"/>
          </a:p>
        </p:txBody>
      </p:sp>
      <p:pic>
        <p:nvPicPr>
          <p:cNvPr id="38914" name="Picture 2" descr="http://st.depositphotos.com/1006009/2269/i/950/depositphotos_22698549-old-marbled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94607" y="2034757"/>
            <a:ext cx="5350639" cy="35670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tf00001232</Template>
  <TotalTime>2024</TotalTime>
  <Words>113</Words>
  <Application>Microsoft Office PowerPoint</Application>
  <PresentationFormat>Экран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Savon</vt:lpstr>
      <vt:lpstr>Слайд 1</vt:lpstr>
      <vt:lpstr>   «ЭБРУ  или  мраморирование бумаги»           Подготовила воспитатель:      Розанова И.В. </vt:lpstr>
      <vt:lpstr>Без работы воображения не обходится ни один, даже начальный момент творчества. К. С. Станиславский </vt:lpstr>
      <vt:lpstr>Слайд 4</vt:lpstr>
      <vt:lpstr>Что такое ЭБРУ?</vt:lpstr>
      <vt:lpstr>   Эбру — искусство обработки бумаги, называемое «Турецким мраморированием». Вначале изображение делается на воде, а затем переносится на бумагу или ткань.     История возникновения эбру  окутана тайной. Сложно даже  сказать, в каком именно веке  оно появилось. Самая древняя  из найденных картин датируется  XI веком, но искусствоведы  утверждают, что эта картина  написана в условиях, когда  искусство уже было отточено,  а значит, появилось намного  раньше самого изображения.    Также невозможно определить,  где именно зародилось эбру. Откуда бы ни пришло эбру в  Османскую империю, но именно  там оно прижилось, получило свое  развитие, и в наше время Турцию  принято считать центром, и даже  родиной, необычайного искусства  росписи по воде.  </vt:lpstr>
      <vt:lpstr>   Каких только романтических эпитетов не придумали люди на Востоке для этого необычного вида искусства. Эбру называют «бумагой с облаками» или «бумагой с волнами». Известны такие названия, как «танцующие краски», «облака и ветер», «плавающие краски», «бумажное мраморирование».      На Западе эбру чаще всего именуют «турецкой бумагой», потому что в Европу эбру пришло в XVI веке из Стамбула, а уже в XVII–XIX веках приобрело большую популярность.    В султанском дворце-музее Топкапы, в книге "Gay-i Çevgan", написанной в 1539 году, хранятся старинные образцы эбру.</vt:lpstr>
      <vt:lpstr>   Эбру требует не только творческого начала, но также знания техники, терпения и концентрации. Все компоненты для эбру обязательно натуральные. Краски состоят из воды с добавлением различных пигментов (мышьяк, синька, сажа, карбонат свинца, оксид железа), смешанной с бычьей желчью. Они очень жидкие, практически разноцветная вода. Кисти традиционно изготавливаются из конского волоса и стебля розы.     Помимо кистей, для создания эбру еще используют шило, которым художник «заплетает» капли краски на поверхности воды в различные узоры, и гребень длиной в ширину поддона, которым проводят по всей поверхности воды с красками, чтобы создать чешуйчатый узор.  </vt:lpstr>
      <vt:lpstr>Слайд 9</vt:lpstr>
      <vt:lpstr>А теперь сами картины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ЭБРУ</dc:title>
  <dc:creator>М.Видео</dc:creator>
  <cp:lastModifiedBy>Евгений</cp:lastModifiedBy>
  <cp:revision>39</cp:revision>
  <dcterms:created xsi:type="dcterms:W3CDTF">2013-10-09T05:05:47Z</dcterms:created>
  <dcterms:modified xsi:type="dcterms:W3CDTF">2017-04-02T16:55:51Z</dcterms:modified>
</cp:coreProperties>
</file>