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4" r:id="rId21"/>
    <p:sldId id="275" r:id="rId22"/>
    <p:sldId id="278" r:id="rId23"/>
    <p:sldId id="279" r:id="rId24"/>
    <p:sldId id="281" r:id="rId25"/>
    <p:sldId id="284" r:id="rId26"/>
    <p:sldId id="285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Муниципальное дошкольное образовательное учреждение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«Детский сад № 22»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Лето- жаркая пора,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Светит солнышко сутра,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Даже если дождь пройдет-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Вокруг сияет все, поет!</a:t>
            </a:r>
          </a:p>
          <a:p>
            <a:pPr algn="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Подготовили воспитатели:</a:t>
            </a:r>
          </a:p>
          <a:p>
            <a:pPr algn="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Шевякова С.А.</a:t>
            </a:r>
          </a:p>
          <a:p>
            <a:pPr algn="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Розанова И.В.</a:t>
            </a: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 Ярославль</a:t>
            </a: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2017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Лейка, воду не жалей-ка,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Клумбы, грядочки полей-ка!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пк\Desktop\ДЕТИ\ЛЕТО 2017\LRyyVxnIA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3240000" cy="4184144"/>
          </a:xfrm>
          <a:prstGeom prst="rect">
            <a:avLst/>
          </a:prstGeom>
          <a:noFill/>
        </p:spPr>
      </p:pic>
      <p:pic>
        <p:nvPicPr>
          <p:cNvPr id="7171" name="Picture 3" descr="C:\Users\пк\Desktop\ДЕТИ\ЛЕТО 2017\Rma82KF662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514600"/>
            <a:ext cx="3240000" cy="41380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Раз, два, три, четыре, пять- начинаем мы играть!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C:\Users\пк\Desktop\ДЕТИ\ЛЕТО 2017\uS8MFMmNyo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7920000" cy="445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посуду мы помоем, и цветочки мы польем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C:\Users\пк\Desktop\ДЕТИ\ЛЕТО 2017\vfU-S-96N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3334226" cy="4680000"/>
          </a:xfrm>
          <a:prstGeom prst="rect">
            <a:avLst/>
          </a:prstGeom>
          <a:noFill/>
        </p:spPr>
      </p:pic>
      <p:pic>
        <p:nvPicPr>
          <p:cNvPr id="9219" name="Picture 3" descr="C:\Users\пк\Desktop\ДЕТИ\ЛЕТО 2017\9KE79KMlWi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1" y="1447800"/>
            <a:ext cx="3334225" cy="468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Строим  убежище на случай Армагеддона…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C:\Users\пк\Desktop\ДЕТИ\ЛЕТО 2017\0rzUwomKU-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3200400" cy="4343400"/>
          </a:xfrm>
          <a:prstGeom prst="rect">
            <a:avLst/>
          </a:prstGeom>
          <a:noFill/>
        </p:spPr>
      </p:pic>
      <p:pic>
        <p:nvPicPr>
          <p:cNvPr id="11267" name="Picture 3" descr="C:\Users\пк\Desktop\ДЕТИ\ЛЕТО 2017\aN4bK7VZP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362200"/>
            <a:ext cx="31848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Каждый ,кто в саду живет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очень любит  он компот!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290" name="Picture 2" descr="C:\Users\пк\Desktop\ДЕТИ\ЛЕТО 2017\DSC_2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022592" cy="46817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Танец – чудо из чудес,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словно этот мир исчез!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4" name="Picture 2" descr="C:\Users\пк\Desktop\ДЕТИ\ЛЕТО 2017\DSC_2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3428999" cy="4680000"/>
          </a:xfrm>
          <a:prstGeom prst="rect">
            <a:avLst/>
          </a:prstGeom>
          <a:noFill/>
        </p:spPr>
      </p:pic>
      <p:pic>
        <p:nvPicPr>
          <p:cNvPr id="13315" name="Picture 3" descr="C:\Users\пк\Desktop\ДЕТИ\ЛЕТО 2017\IMG_20170712_105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81200"/>
            <a:ext cx="3336972" cy="468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Совершенно не секрет-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 воды нам жизни нет!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38" name="Picture 2" descr="C:\Users\пк\Desktop\ДЕТИ\ЛЕТО 2017\IMG_20170821_105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7920000" cy="44541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Флаг бывает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разный,  но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мне всего милей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Бело- синий- красный флаг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Родины моей.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C:\Users\пк\Desktop\ДЕТИ\ЛЕТО 2017\IMG_20170822_103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3524250" cy="4819650"/>
          </a:xfrm>
          <a:prstGeom prst="rect">
            <a:avLst/>
          </a:prstGeom>
          <a:noFill/>
        </p:spPr>
      </p:pic>
      <p:pic>
        <p:nvPicPr>
          <p:cNvPr id="15363" name="Picture 3" descr="C:\Users\пк\Desktop\ДЕТИ\ЛЕТО 2017\IMG_20170822_1038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885950"/>
            <a:ext cx="3524250" cy="49720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порядку стройся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ряд!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зарядку все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подряд!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2" descr="C:\Users\пк\Desktop\ДЕТИ\ЛЕТО 2017\IMG_20170823_10284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8157" y="1600200"/>
            <a:ext cx="804768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Спорт нам плечи расправляет,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Силу, ловкость нам дает.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458" name="Picture 2" descr="C:\Users\пк\Desktop\ДЕТИ\ЛЕТО 2017\IMG_20170823_1033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8157" y="1600200"/>
            <a:ext cx="804768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Научите детей творить, чтобы они не вытворяли.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пк\Desktop\ДЕТИ\ЛЕТО 2017\_imHcT1Lgc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139130" cy="468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Ищем клад, роем котлован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пк\Desktop\ДЕТИ\ЛЕТО 2017\ZT9Oof_uXO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собрались на обед.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чего тут только нет!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506" name="Picture 2" descr="C:\Users\пк\Desktop\ДЕТИ\ЛЕТО 2017\DSC_22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детском садике 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 наступает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«тихий час».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 глазки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закрывают 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тихонько засыпают.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C:\Users\пк\Desktop\ДЕТИ\ЛЕТО 2017\DSC_23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так играем каждый день,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нам придумывать не лень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/>
          </a:p>
        </p:txBody>
      </p:sp>
      <p:pic>
        <p:nvPicPr>
          <p:cNvPr id="23555" name="Picture 3" descr="C:\Users\пк\Desktop\ДЕТИ\ЛЕТО 2017\Ilq2z-eAdX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86400" y="1981200"/>
            <a:ext cx="3352800" cy="4648200"/>
          </a:xfrm>
          <a:prstGeom prst="rect">
            <a:avLst/>
          </a:prstGeom>
          <a:noFill/>
        </p:spPr>
      </p:pic>
      <p:pic>
        <p:nvPicPr>
          <p:cNvPr id="23554" name="Picture 2" descr="C:\Users\пк\Desktop\ДЕТИ\ЛЕТО 2017\GBcWeNfVhS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447800"/>
            <a:ext cx="3429000" cy="468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Хочешь быть здоровым, сильным?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Занимайся спортом ты!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4578" name="Picture 2" descr="C:\Users\пк\Desktop\ДЕТИ\ЛЕТО 2017\IMG_20170818_10354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8157" y="1600200"/>
            <a:ext cx="804768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библиотеке для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ребят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полках книги в ряд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стоят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читай и много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знай, но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книгу ты не обижай.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674" name="Picture 2" descr="C:\Users\пк\Desktop\ДЕТИ\ЛЕТО 2017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Квест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игра «Мы пираты»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пк\Desktop\ДЕТИ\ЛЕТО 2017   КВЕСТ МЫ ПИРАТЫ\НАЧАЛО\DSC_15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78566" y="1600200"/>
            <a:ext cx="678686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81200" y="381000"/>
            <a:ext cx="5562600" cy="5897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Пакует чемоданы Лето: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ару, цветы кладет в пакеты,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стопкой ровной после сушки-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 одуванчиков подушки.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Сложило бережно в кармашек: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Лягушек,  бабочек, букашек,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Жуков и мотылька ночного…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-Пора! Я, кажется, готово!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кладовке- соки и соленья,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из смородины варенье.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Мой поезд будет ровно в восемь,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не забудьте встретить Осень!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Лучшие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подружки…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пк\Desktop\ДЕТИ\ЛЕТО 2017\3JkkIt0q2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8022857" cy="468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Братья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Сугоровы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7650" name="Picture 2" descr="C:\Users\пк\Desktop\ДЕТИ\ЛЕТО 2017\UorcmopmxX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199" y="1143000"/>
            <a:ext cx="3240000" cy="4921553"/>
          </a:xfrm>
          <a:prstGeom prst="rect">
            <a:avLst/>
          </a:prstGeom>
          <a:noFill/>
        </p:spPr>
      </p:pic>
      <p:pic>
        <p:nvPicPr>
          <p:cNvPr id="27651" name="Picture 3" descr="C:\Users\пк\Desktop\ДЕТИ\ЛЕТО 2017\RO-1MTaJ9M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828800"/>
            <a:ext cx="3240000" cy="486800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рисую лето- а какого оно цвета?...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6" name="Picture 2" descr="C:\Users\пк\Desktop\ДЕТИ\ЛЕТО 2017\mKOTW8bjjh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3124200" cy="4680000"/>
          </a:xfrm>
          <a:prstGeom prst="rect">
            <a:avLst/>
          </a:prstGeom>
          <a:noFill/>
        </p:spPr>
      </p:pic>
      <p:pic>
        <p:nvPicPr>
          <p:cNvPr id="26627" name="Picture 3" descr="C:\Users\пк\Desktop\ДЕТИ\ЛЕТО 2017\mooXu6jSq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905000"/>
            <a:ext cx="3240000" cy="46390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рисуем на бумаге  лето, море, сказку…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5602" name="Picture 2" descr="C:\Users\пк\Desktop\ДЕТИ\ЛЕТО 2017\kw-nfNqXLC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914400" y="1295400"/>
            <a:ext cx="3240000" cy="4455582"/>
          </a:xfrm>
          <a:prstGeom prst="rect">
            <a:avLst/>
          </a:prstGeom>
          <a:noFill/>
        </p:spPr>
      </p:pic>
      <p:pic>
        <p:nvPicPr>
          <p:cNvPr id="25603" name="Picture 3" descr="C:\Users\пк\Desktop\ДЕТИ\ЛЕТО 2017\LsN9dEuY_p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057400"/>
            <a:ext cx="32400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esktop\ДЕТИ\ЛЕТО 2017\DSC_2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920000" cy="528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Осваиваем новую технику рисования-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рисование на пене для бритья (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Эбру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«Ах, какие модники!»- скажут все про нас…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пк\Desktop\ДЕТИ\ЛЕТО 2017\gWjguSZct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5715000" cy="3690384"/>
          </a:xfrm>
          <a:prstGeom prst="rect">
            <a:avLst/>
          </a:prstGeom>
          <a:noFill/>
        </p:spPr>
      </p:pic>
      <p:pic>
        <p:nvPicPr>
          <p:cNvPr id="2050" name="Picture 2" descr="C:\Users\пк\Desktop\ДЕТИ\ЛЕТО 2017\DIarjnhJVJ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447800"/>
            <a:ext cx="2438400" cy="43385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лет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«Наконец -то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театре, как я этого ждала!…»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Users\пк\Desktop\ДЕТИ\ЛЕТО 2017\LBsc5R4bG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920000" cy="445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289</Words>
  <PresentationFormat>Экран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Муниципальное дошкольное образовательное учреждение «Детский сад № 22»</vt:lpstr>
      <vt:lpstr>Научите детей творить, чтобы они не вытворяли.</vt:lpstr>
      <vt:lpstr>Лучшие подружки…</vt:lpstr>
      <vt:lpstr>Братья Сугоровы</vt:lpstr>
      <vt:lpstr>Я рисую лето- а какого оно цвета?...</vt:lpstr>
      <vt:lpstr>Мы рисуем на бумаге  лето, море, сказку…</vt:lpstr>
      <vt:lpstr>Слайд 7</vt:lpstr>
      <vt:lpstr>«Ах, какие модники!»- скажут все про нас…</vt:lpstr>
      <vt:lpstr>«Наконец -то я в театре, как я этого ждала!…»</vt:lpstr>
      <vt:lpstr>Лейка, воду не жалей-ка, Клумбы, грядочки полей-ка!</vt:lpstr>
      <vt:lpstr>Раз, два, три, четыре, пять- начинаем мы играть!</vt:lpstr>
      <vt:lpstr>И посуду мы помоем, и цветочки мы польем</vt:lpstr>
      <vt:lpstr>Строим  убежище на случай Армагеддона…</vt:lpstr>
      <vt:lpstr>Каждый ,кто в саду живет  очень любит  он компот!</vt:lpstr>
      <vt:lpstr>Танец – чудо из чудес, словно этот мир исчез!</vt:lpstr>
      <vt:lpstr>Совершенно не секрет-  без воды нам жизни нет!</vt:lpstr>
      <vt:lpstr>Флаг бывает разный,  но мне всего милей Бело- синий- красный флаг Родины моей.</vt:lpstr>
      <vt:lpstr>По порядку стройся в ряд! На зарядку все подряд!</vt:lpstr>
      <vt:lpstr>Спорт нам плечи расправляет, Силу, ловкость нам дает.</vt:lpstr>
      <vt:lpstr>Ищем клад, роем котлован</vt:lpstr>
      <vt:lpstr>Все собрались на обед. И чего тут только нет!</vt:lpstr>
      <vt:lpstr>В детском садике у нас наступает «тихий час». Дети глазки закрывают и тихонько засыпают.</vt:lpstr>
      <vt:lpstr>Мы так играем каждый день, И нам придумывать не лень.</vt:lpstr>
      <vt:lpstr>Хочешь быть здоровым, сильным? Занимайся спортом ты!</vt:lpstr>
      <vt:lpstr>В библиотеке для ребят на полках книги в ряд стоят  Бери, читай и много знай, но книгу ты не обижай.</vt:lpstr>
      <vt:lpstr>Квест – игра «Мы пираты»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Лето, ах лето….</dc:title>
  <dc:creator>пк</dc:creator>
  <cp:lastModifiedBy>пк</cp:lastModifiedBy>
  <cp:revision>46</cp:revision>
  <dcterms:created xsi:type="dcterms:W3CDTF">2017-09-23T14:55:22Z</dcterms:created>
  <dcterms:modified xsi:type="dcterms:W3CDTF">2017-09-25T15:52:14Z</dcterms:modified>
</cp:coreProperties>
</file>