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фото с телефон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44" y="1447801"/>
            <a:ext cx="8562956" cy="54101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в средней группе «№ 4»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МДОУ «Детский сад № 22»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«Семейные традиции»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8862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Разработали: Шевякова С. 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 Розанова И.В.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sz="2400" dirty="0" smtClean="0"/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Ярославль,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2021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Герб моей семьи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(Беседа)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пк\Desktop\фото с телефона\новый коллаж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52" y="3561471"/>
            <a:ext cx="3124200" cy="3124200"/>
          </a:xfrm>
          <a:prstGeom prst="rect">
            <a:avLst/>
          </a:prstGeom>
          <a:noFill/>
        </p:spPr>
      </p:pic>
      <p:pic>
        <p:nvPicPr>
          <p:cNvPr id="7172" name="Picture 4" descr="C:\Users\пк\Desktop\фото с телефона\новый коллаж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38400"/>
            <a:ext cx="2819400" cy="2819400"/>
          </a:xfrm>
          <a:prstGeom prst="rect">
            <a:avLst/>
          </a:prstGeom>
          <a:noFill/>
        </p:spPr>
      </p:pic>
      <p:pic>
        <p:nvPicPr>
          <p:cNvPr id="7171" name="Picture 3" descr="C:\Users\пк\Desktop\фото с телефона\новый коллаж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762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Консультация «Знакомим ребенка с историей семьи»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detskiy-sad-alenushka.ru/wp-content/uploads/2016/10/deti_v_-intern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39178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Название проекта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«Семейные традиции»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Воспитание любви и уважения к своим родным, к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членам своей семьи, как к людям, которые живут вместе,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любят друг друга и заботятся о родных и близких.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Воспитание у детей чувства долга перед семьей.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Ознакомление  детей со значением слов  «герб  моей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семьи», «традиции моей семьи».</a:t>
            </a:r>
          </a:p>
          <a:p>
            <a:pPr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-Расширять представления детей о семье;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-Обогащать словарный запас терминами родства;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-Воспитывать уважительное отношение ко всем членам своей семьи;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-Воспитывать уважение к труду взрослых;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Дети узнают больше о своей семье: о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членах семьи, традициях. Проявление уважение и забот ко всем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членам семьи. Умение организовывать сюжетно-ролевые игры на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основе имеющихся знаний о семье. Понимание значимости семьи в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 каждого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творческий, групповой, семейный.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Участники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дети средней группы, родители, педагогический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коллектив.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Срок реализации проекта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краткосрочный.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количеству участников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коллективный.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продолжительности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3 недели.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«Моя рука - моя семья»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3200" dirty="0" smtClean="0">
                <a:latin typeface="Monotype Corsiva" pitchFamily="66" charset="0"/>
              </a:rPr>
              <a:t>Рисование по шаблону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пк\Desktop\фото с телефона\IMG_20161121_145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584">
            <a:off x="5116393" y="4309667"/>
            <a:ext cx="3840000" cy="2160000"/>
          </a:xfrm>
          <a:prstGeom prst="rect">
            <a:avLst/>
          </a:prstGeom>
          <a:noFill/>
        </p:spPr>
      </p:pic>
      <p:pic>
        <p:nvPicPr>
          <p:cNvPr id="3075" name="Picture 3" descr="C:\Users\пк\Desktop\фото с телефона\IMG_20161121_15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0"/>
            <a:ext cx="2160000" cy="3840000"/>
          </a:xfrm>
          <a:prstGeom prst="rect">
            <a:avLst/>
          </a:prstGeom>
          <a:noFill/>
        </p:spPr>
      </p:pic>
      <p:pic>
        <p:nvPicPr>
          <p:cNvPr id="3076" name="Picture 4" descr="C:\Users\пк\Desktop\фото с телефона\IMG_20161121_15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7913">
            <a:off x="212839" y="4241497"/>
            <a:ext cx="38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«Мама и дети»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Беседа-занятие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пк\Desktop\фото с телефона\IMG_20161130_16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29000"/>
            <a:ext cx="6096000" cy="3429000"/>
          </a:xfrm>
          <a:prstGeom prst="rect">
            <a:avLst/>
          </a:prstGeom>
          <a:noFill/>
        </p:spPr>
      </p:pic>
      <p:pic>
        <p:nvPicPr>
          <p:cNvPr id="4099" name="Picture 3" descr="C:\Users\пк\Desktop\фото с телефона\IMG_20161130_160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66800"/>
            <a:ext cx="5689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C:\Users\пк\Desktop\фото с телефона\IMG_20161130_16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1905000" cy="3386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«Для любимой мамочки испеку бараночки»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(Лепка)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пк\Desktop\фото с телефона\IMG_20161130_16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6727">
            <a:off x="5112672" y="4300070"/>
            <a:ext cx="3840000" cy="2160000"/>
          </a:xfrm>
          <a:prstGeom prst="rect">
            <a:avLst/>
          </a:prstGeom>
          <a:noFill/>
        </p:spPr>
      </p:pic>
      <p:pic>
        <p:nvPicPr>
          <p:cNvPr id="5124" name="Picture 4" descr="C:\Users\пк\Desktop\фото с телефона\IMG_20161130_161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371600"/>
            <a:ext cx="3840000" cy="2464800"/>
          </a:xfrm>
          <a:prstGeom prst="rect">
            <a:avLst/>
          </a:prstGeom>
          <a:noFill/>
        </p:spPr>
      </p:pic>
      <p:pic>
        <p:nvPicPr>
          <p:cNvPr id="5123" name="Picture 3" descr="C:\Users\пк\Desktop\фото с телефона\IMG_20161130_161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3037">
            <a:off x="276873" y="3985164"/>
            <a:ext cx="38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Изготовление подарков к празднику «День матери»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(Аппликация)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8" name="Picture 4" descr="C:\Users\пк\Desktop\фото с телефона\новый коллаж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</p:spPr>
      </p:pic>
      <p:pic>
        <p:nvPicPr>
          <p:cNvPr id="6146" name="Picture 2" descr="C:\Users\пк\Desktop\фото с телефона\новый колл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90800"/>
            <a:ext cx="2895600" cy="2895600"/>
          </a:xfrm>
          <a:prstGeom prst="rect">
            <a:avLst/>
          </a:prstGeom>
          <a:noFill/>
        </p:spPr>
      </p:pic>
      <p:pic>
        <p:nvPicPr>
          <p:cNvPr id="6147" name="Picture 3" descr="C:\Users\пк\Desktop\фото с телефона\новый коллаж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914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Проект в средней группе «№ 4» МДОУ «Детский сад № 22» «Семейные традиции» </vt:lpstr>
      <vt:lpstr>Слайд 2</vt:lpstr>
      <vt:lpstr>Слайд 3</vt:lpstr>
      <vt:lpstr>Слайд 4</vt:lpstr>
      <vt:lpstr>Слайд 5</vt:lpstr>
      <vt:lpstr>«Моя рука - моя семья»  (Рисование по шаблону )</vt:lpstr>
      <vt:lpstr>«Мама и дети» Беседа-занятие </vt:lpstr>
      <vt:lpstr>«Для любимой мамочки испеку бараночки» (Лепка)</vt:lpstr>
      <vt:lpstr>Изготовление подарков к празднику «День матери» (Аппликация)</vt:lpstr>
      <vt:lpstr>Герб моей семьи (Беседа)</vt:lpstr>
      <vt:lpstr>Консультация «Знакомим ребенка с историей семьи»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«№ 4» МДОУ «Детский сад № 22» «Семейные традиции» </dc:title>
  <dc:creator>пк</dc:creator>
  <cp:lastModifiedBy>пк</cp:lastModifiedBy>
  <cp:revision>27</cp:revision>
  <dcterms:created xsi:type="dcterms:W3CDTF">2016-12-01T09:57:20Z</dcterms:created>
  <dcterms:modified xsi:type="dcterms:W3CDTF">2023-01-12T10:51:02Z</dcterms:modified>
</cp:coreProperties>
</file>