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6" r:id="rId8"/>
    <p:sldId id="262" r:id="rId9"/>
    <p:sldId id="267" r:id="rId10"/>
    <p:sldId id="265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10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7AC8-A1CB-4A9D-89F6-B1228FBC616B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153F5-E294-4A4F-99BF-F28091EAE8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A901B-4070-4916-ABD3-4A3F3131E49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97DD2-9414-4AC2-AB90-41BB95793D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FEB5-43F7-4D15-84B0-EB821780AB5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74032-C00F-41A7-985B-8A8D203D4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48650" cy="1325563"/>
          </a:xfrm>
          <a:solidFill>
            <a:srgbClr val="811014">
              <a:alpha val="44000"/>
            </a:srgb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48650" cy="4752975"/>
          </a:xfrm>
          <a:solidFill>
            <a:srgbClr val="811014">
              <a:alpha val="62000"/>
            </a:srgb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DE40C-A18D-49C5-A7A2-A073B22A3ED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90C28-064F-4914-955F-12015FB60A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0E91-8C41-49E8-A543-D93BAE18B623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5C93E-A535-4C61-A0B5-B6F0FFD8B5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A1473-21DD-4A51-9F4E-D9B5B03156EE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41C7-257D-4C5C-9302-183EDC850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CBDF5-FF00-4984-B471-CAA367479AA3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346FE-3CB4-406D-8586-79F882824D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5E4D-5F8F-4B98-AE45-A4C69B8BBAB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50FAF-A682-4839-AA26-AB43900967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A343-E50B-456B-AF28-14C7C48D12A3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8910D-E69A-4983-9E20-E2963FF4C4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ED2F-1640-4670-8AAB-9C9EE5B0709C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F5465-6906-4C0A-83A3-6CB262AC7A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969A8-91AB-4D8D-BC5B-E6F4D5DE6C3E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CD981-2377-4F2B-8A97-4DD51DD8F6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742950-9160-442B-99AF-23657421A994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46987A2B-552B-465D-A2A7-84C3139005C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58925" y="1084263"/>
            <a:ext cx="7221538" cy="2387600"/>
          </a:xfrm>
        </p:spPr>
        <p:txBody>
          <a:bodyPr/>
          <a:lstStyle/>
          <a:p>
            <a:r>
              <a:rPr lang="ru-RU" sz="3600" dirty="0" smtClean="0"/>
              <a:t>Коллективный проект </a:t>
            </a:r>
            <a:endParaRPr lang="ru-RU" sz="3600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9900" y="3471863"/>
            <a:ext cx="6858000" cy="1655762"/>
          </a:xfrm>
        </p:spPr>
        <p:txBody>
          <a:bodyPr/>
          <a:lstStyle/>
          <a:p>
            <a:r>
              <a:rPr lang="ru-RU" sz="6000" dirty="0" smtClean="0"/>
              <a:t>Дизайн к Новому году </a:t>
            </a:r>
            <a:endParaRPr lang="ru-RU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группе № 4 мы попали в гости к медвежонку Умке.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79669"/>
            <a:ext cx="3971107" cy="297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504" y="1779883"/>
            <a:ext cx="2819274" cy="21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2852" y="2899954"/>
            <a:ext cx="3730222" cy="279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№ 5 организовала мастерскую Деда Мороза…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38" y="1798547"/>
            <a:ext cx="2101214" cy="280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757" y="4546942"/>
            <a:ext cx="3083752" cy="231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1720" y="1672817"/>
            <a:ext cx="3206160" cy="24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486" y="4559708"/>
            <a:ext cx="3066718" cy="229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9685" y="2064703"/>
            <a:ext cx="3101577" cy="232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7609" y="4114800"/>
            <a:ext cx="3102608" cy="232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группе № 6 нас встречает Ледяная королева… 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245" y="1682410"/>
            <a:ext cx="2302662" cy="172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9063" y="3397113"/>
            <a:ext cx="2195316" cy="16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1063" y="3370989"/>
            <a:ext cx="2272937" cy="170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15434"/>
            <a:ext cx="2325189" cy="17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98942"/>
            <a:ext cx="2246811" cy="168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8269" y="5056006"/>
            <a:ext cx="2404485" cy="180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782" y="2468245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всем участникам проекта – педагогам, воспитанникам и их родителям - за активность и </a:t>
            </a:r>
            <a:r>
              <a:rPr lang="ru-RU" dirty="0" err="1" smtClean="0"/>
              <a:t>креативность</a:t>
            </a:r>
            <a:r>
              <a:rPr lang="ru-RU" dirty="0" smtClean="0"/>
              <a:t>!!!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156754"/>
            <a:ext cx="8248650" cy="6421846"/>
          </a:xfrm>
        </p:spPr>
        <p:txBody>
          <a:bodyPr/>
          <a:lstStyle/>
          <a:p>
            <a:r>
              <a:rPr lang="ru-RU" b="1" dirty="0" smtClean="0"/>
              <a:t>Основное направление</a:t>
            </a:r>
            <a:r>
              <a:rPr lang="ru-RU" dirty="0" smtClean="0"/>
              <a:t>: Развитие художественного </a:t>
            </a:r>
            <a:r>
              <a:rPr lang="ru-RU" dirty="0" smtClean="0"/>
              <a:t>творчества</a:t>
            </a:r>
            <a:endParaRPr lang="ru-RU" dirty="0" smtClean="0"/>
          </a:p>
          <a:p>
            <a:r>
              <a:rPr lang="ru-RU" b="1" dirty="0" smtClean="0"/>
              <a:t>Практическая значимость</a:t>
            </a:r>
            <a:r>
              <a:rPr lang="ru-RU" dirty="0" smtClean="0"/>
              <a:t>: Украшение к празднику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/>
              <a:t>Цель исследования: </a:t>
            </a:r>
            <a:r>
              <a:rPr lang="ru-RU" dirty="0" smtClean="0"/>
              <a:t> Изготовление изделия для украшения группы  к Новогоднему празднику. Развивать творческие способности, интерес, умение созерцать красоту окружающего мира.</a:t>
            </a:r>
          </a:p>
          <a:p>
            <a:r>
              <a:rPr lang="ru-RU" b="1" dirty="0" smtClean="0"/>
              <a:t>Гипотеза: </a:t>
            </a:r>
            <a:r>
              <a:rPr lang="ru-RU" dirty="0" smtClean="0"/>
              <a:t>Мы предположили, что сами можем сделать новогодние украшения и украсить ими группу. </a:t>
            </a:r>
          </a:p>
          <a:p>
            <a:r>
              <a:rPr lang="ru-RU" b="1" dirty="0" smtClean="0"/>
              <a:t>Задачи исследования:</a:t>
            </a:r>
            <a:endParaRPr lang="ru-RU" dirty="0" smtClean="0"/>
          </a:p>
          <a:p>
            <a:pPr lvl="0"/>
            <a:r>
              <a:rPr lang="ru-RU" dirty="0" smtClean="0"/>
              <a:t>Продумать конструкцию и оформление новогодних украшений.</a:t>
            </a:r>
          </a:p>
          <a:p>
            <a:pPr lvl="0"/>
            <a:r>
              <a:rPr lang="ru-RU" dirty="0" smtClean="0"/>
              <a:t>Проявить свои творческие способности.</a:t>
            </a:r>
          </a:p>
          <a:p>
            <a:pPr lvl="0"/>
            <a:r>
              <a:rPr lang="ru-RU" dirty="0" smtClean="0"/>
              <a:t>Изготовить новогоднее украшение согласно выбранной идеи.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880"/>
            <a:ext cx="8248650" cy="6395719"/>
          </a:xfrm>
        </p:spPr>
        <p:txBody>
          <a:bodyPr/>
          <a:lstStyle/>
          <a:p>
            <a:r>
              <a:rPr lang="ru-RU" b="1" dirty="0" smtClean="0"/>
              <a:t>Объект исследования: </a:t>
            </a:r>
            <a:r>
              <a:rPr lang="ru-RU" dirty="0" smtClean="0"/>
              <a:t>новогодние украшения.</a:t>
            </a:r>
          </a:p>
          <a:p>
            <a:r>
              <a:rPr lang="ru-RU" b="1" dirty="0" smtClean="0"/>
              <a:t>Предмет исследования: </a:t>
            </a:r>
            <a:r>
              <a:rPr lang="ru-RU" dirty="0" smtClean="0"/>
              <a:t>изготовление новогодних украшений своими руками, использование различных материалов для изготовления игрушек.</a:t>
            </a:r>
          </a:p>
          <a:p>
            <a:r>
              <a:rPr lang="ru-RU" b="1" dirty="0" smtClean="0"/>
              <a:t>Продолжительность проекта:</a:t>
            </a:r>
            <a:endParaRPr lang="ru-RU" dirty="0" smtClean="0"/>
          </a:p>
          <a:p>
            <a:r>
              <a:rPr lang="ru-RU" dirty="0" smtClean="0"/>
              <a:t> Ноябрь-декабрь (средней продолжительности)</a:t>
            </a:r>
          </a:p>
          <a:p>
            <a:r>
              <a:rPr lang="ru-RU" b="1" dirty="0" smtClean="0"/>
              <a:t>Тип проекта:</a:t>
            </a:r>
            <a:endParaRPr lang="ru-RU" dirty="0" smtClean="0"/>
          </a:p>
          <a:p>
            <a:r>
              <a:rPr lang="ru-RU" dirty="0" smtClean="0"/>
              <a:t>- по составу участников- групповой (дети, родители, педагоги.)</a:t>
            </a:r>
          </a:p>
          <a:p>
            <a:r>
              <a:rPr lang="ru-RU" dirty="0" smtClean="0"/>
              <a:t>- по целевой установке – </a:t>
            </a:r>
            <a:r>
              <a:rPr lang="ru-RU" dirty="0" err="1" smtClean="0"/>
              <a:t>информационно-практико-ориентированный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57646"/>
            <a:ext cx="8248650" cy="582095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Введение. Актуальность  выбранной  темы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Как же нам украсить группу </a:t>
            </a:r>
          </a:p>
          <a:p>
            <a:r>
              <a:rPr lang="ru-RU" dirty="0" smtClean="0"/>
              <a:t>К Новогодним праздникам?</a:t>
            </a:r>
          </a:p>
          <a:p>
            <a:r>
              <a:rPr lang="ru-RU" dirty="0" smtClean="0"/>
              <a:t>Есть фонарики у нас</a:t>
            </a:r>
          </a:p>
          <a:p>
            <a:r>
              <a:rPr lang="ru-RU" dirty="0" smtClean="0"/>
              <a:t>И, конечно, шарики!</a:t>
            </a:r>
          </a:p>
          <a:p>
            <a:r>
              <a:rPr lang="ru-RU" dirty="0" smtClean="0"/>
              <a:t>Бусинки, хлопушки, яркие игрушки…</a:t>
            </a:r>
          </a:p>
          <a:p>
            <a:r>
              <a:rPr lang="ru-RU" dirty="0" smtClean="0"/>
              <a:t>Будем думать, рассуждать –</a:t>
            </a:r>
          </a:p>
          <a:p>
            <a:r>
              <a:rPr lang="ru-RU" dirty="0" smtClean="0"/>
              <a:t>Садик надо украшать!</a:t>
            </a:r>
          </a:p>
          <a:p>
            <a:r>
              <a:rPr lang="ru-RU" dirty="0" smtClean="0"/>
              <a:t>С давних времен сложилась традиция украшать жилище к Новогоднему празднику.</a:t>
            </a:r>
          </a:p>
          <a:p>
            <a:r>
              <a:rPr lang="ru-RU" dirty="0" smtClean="0"/>
              <a:t>Актуально это и в наши дни.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23406"/>
            <a:ext cx="8248650" cy="5455193"/>
          </a:xfrm>
        </p:spPr>
        <p:txBody>
          <a:bodyPr/>
          <a:lstStyle/>
          <a:p>
            <a:r>
              <a:rPr lang="ru-RU" b="1" dirty="0" smtClean="0"/>
              <a:t>Проблема</a:t>
            </a:r>
            <a:r>
              <a:rPr lang="ru-RU" dirty="0" smtClean="0"/>
              <a:t>, значимая, на решение которой направлен проект:</a:t>
            </a:r>
          </a:p>
          <a:p>
            <a:r>
              <a:rPr lang="ru-RU" dirty="0" smtClean="0"/>
              <a:t>- Мало украшений . Решили изготовить украшения  своими руками из различного материала. Изделие должно отличаться новизной;</a:t>
            </a:r>
          </a:p>
          <a:p>
            <a:r>
              <a:rPr lang="ru-RU" dirty="0" smtClean="0"/>
              <a:t>оно должно быть удобным в хранении, чтобы его можно было использовать не один раз (оправдать материальные затраты).</a:t>
            </a:r>
          </a:p>
          <a:p>
            <a:r>
              <a:rPr lang="ru-RU" dirty="0" smtClean="0"/>
              <a:t>Так и родилась идея работы над проектом 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«</a:t>
            </a:r>
            <a:r>
              <a:rPr lang="ru-RU" b="1" i="1" dirty="0" smtClean="0"/>
              <a:t>Дизайн  к новому году»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40971"/>
            <a:ext cx="8248650" cy="5337628"/>
          </a:xfrm>
        </p:spPr>
        <p:txBody>
          <a:bodyPr/>
          <a:lstStyle/>
          <a:p>
            <a:r>
              <a:rPr lang="ru-RU" b="1" dirty="0" smtClean="0"/>
              <a:t>Ожидаемые результаты:</a:t>
            </a:r>
            <a:r>
              <a:rPr lang="ru-RU" dirty="0" smtClean="0"/>
              <a:t> .    </a:t>
            </a:r>
            <a:endParaRPr lang="ru-RU" dirty="0" smtClean="0"/>
          </a:p>
          <a:p>
            <a:r>
              <a:rPr lang="ru-RU" dirty="0" smtClean="0"/>
              <a:t>1. Развитие  интереса у детей и родителей к художественному творчеству. </a:t>
            </a:r>
            <a:br>
              <a:rPr lang="ru-RU" dirty="0" smtClean="0"/>
            </a:br>
            <a:r>
              <a:rPr lang="ru-RU" dirty="0" smtClean="0"/>
              <a:t>2.  Умение детей  и родителей изготавливать игрушку разными способами, применяя различный материал. </a:t>
            </a:r>
            <a:br>
              <a:rPr lang="ru-RU" dirty="0" smtClean="0"/>
            </a:br>
            <a:r>
              <a:rPr lang="ru-RU" dirty="0" smtClean="0"/>
              <a:t>3.   Возникновение интереса и радости от полученных результатов своего труда.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А </a:t>
            </a:r>
            <a:r>
              <a:rPr lang="ru-RU" b="1" dirty="0" smtClean="0"/>
              <a:t>теперь посмотрите, что у нас получилось…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7" y="274320"/>
            <a:ext cx="8250283" cy="1619794"/>
          </a:xfrm>
        </p:spPr>
        <p:txBody>
          <a:bodyPr/>
          <a:lstStyle/>
          <a:p>
            <a:r>
              <a:rPr lang="ru-RU" dirty="0" smtClean="0"/>
              <a:t>Группа № 1 представила проект «Елочка-красавица детям очень нравится»</a:t>
            </a:r>
            <a:endParaRPr lang="ru-R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4371415"/>
            <a:ext cx="3317966" cy="24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8023" y="2043772"/>
            <a:ext cx="3109713" cy="233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194" y="4376057"/>
            <a:ext cx="3311773" cy="24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2625"/>
            <a:ext cx="3082834" cy="231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5120" y="1848176"/>
            <a:ext cx="2181496" cy="291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75716" cy="993411"/>
          </a:xfrm>
        </p:spPr>
        <p:txBody>
          <a:bodyPr/>
          <a:lstStyle/>
          <a:p>
            <a:r>
              <a:rPr lang="ru-RU" dirty="0" smtClean="0"/>
              <a:t>Группа № 2 приглашает в гости к </a:t>
            </a:r>
            <a:r>
              <a:rPr lang="ru-RU" dirty="0" smtClean="0"/>
              <a:t>С</a:t>
            </a:r>
            <a:r>
              <a:rPr lang="ru-RU" dirty="0" smtClean="0"/>
              <a:t>нежной королеве…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758" y="3660298"/>
            <a:ext cx="4263602" cy="319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06" y="1659534"/>
            <a:ext cx="3398189" cy="25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417" y="1816509"/>
            <a:ext cx="3624488" cy="27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«Новогодний калейдоскоп» нас порадовал в группе № 3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745" y="2752136"/>
            <a:ext cx="2536100" cy="338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547" y="1894885"/>
            <a:ext cx="3258453" cy="24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6999"/>
            <a:ext cx="3043646" cy="22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72491"/>
            <a:ext cx="3070920" cy="230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4">
  <a:themeElements>
    <a:clrScheme name="Другая 1">
      <a:dk1>
        <a:srgbClr val="FFFFFF"/>
      </a:dk1>
      <a:lt1>
        <a:sysClr val="window" lastClr="FFFFFF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Другая 1">
      <a:majorFont>
        <a:latin typeface="Comic Sans MS"/>
        <a:ea typeface=""/>
        <a:cs typeface=""/>
      </a:majorFont>
      <a:minorFont>
        <a:latin typeface="Monotype Corsiva"/>
        <a:ea typeface=""/>
        <a:cs typeface="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74.pot [Режим совместимости]" id="{9AB2CCA4-3D35-4CCA-8365-3A2B21A1A331}" vid="{9A4D70D8-AFEE-4C68-AC42-80159BF034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74</Template>
  <TotalTime>303</TotalTime>
  <Words>227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Monotype Corsiva</vt:lpstr>
      <vt:lpstr>Arial</vt:lpstr>
      <vt:lpstr>Comic Sans MS</vt:lpstr>
      <vt:lpstr>Calibri</vt:lpstr>
      <vt:lpstr>74</vt:lpstr>
      <vt:lpstr>Коллективный проект </vt:lpstr>
      <vt:lpstr>Слайд 2</vt:lpstr>
      <vt:lpstr>Слайд 3</vt:lpstr>
      <vt:lpstr>Слайд 4</vt:lpstr>
      <vt:lpstr>Слайд 5</vt:lpstr>
      <vt:lpstr>Слайд 6</vt:lpstr>
      <vt:lpstr>Группа № 1 представила проект «Елочка-красавица детям очень нравится»</vt:lpstr>
      <vt:lpstr>Группа № 2 приглашает в гости к Снежной королеве…</vt:lpstr>
      <vt:lpstr>«Новогодний калейдоскоп» нас порадовал в группе № 3 </vt:lpstr>
      <vt:lpstr>В группе № 4 мы попали в гости к медвежонку Умке.</vt:lpstr>
      <vt:lpstr>Группа № 5 организовала мастерскую Деда Мороза… </vt:lpstr>
      <vt:lpstr>В группе № 6 нас встречает Ледяная королева…  </vt:lpstr>
      <vt:lpstr>Спасибо всем участникам проекта – педагогам, воспитанникам и их родителям - за активность и креативность!!!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Коллективный проект</dc:title>
  <dc:creator>пользователь</dc:creator>
  <cp:lastModifiedBy>пользователь</cp:lastModifiedBy>
  <cp:revision>10</cp:revision>
  <dcterms:created xsi:type="dcterms:W3CDTF">2015-01-27T06:40:57Z</dcterms:created>
  <dcterms:modified xsi:type="dcterms:W3CDTF">2015-01-27T11:44:28Z</dcterms:modified>
</cp:coreProperties>
</file>