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пк\Desktop\фото с телефона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044" y="1447801"/>
            <a:ext cx="8562956" cy="54101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04800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Проект в средней группе «№ 4»</a:t>
            </a:r>
            <a:b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МДОУ «Детский сад № 22»</a:t>
            </a:r>
            <a:b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«Семейные традиции»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971800"/>
            <a:ext cx="9144000" cy="3886200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Разработали: Шевякова С. А.</a:t>
            </a:r>
          </a:p>
          <a:p>
            <a:pPr algn="l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		 Розанова И.В.</a:t>
            </a:r>
          </a:p>
          <a:p>
            <a:pPr algn="l"/>
            <a:endPara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sz="2400" dirty="0" smtClean="0"/>
          </a:p>
          <a:p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Ярославль, 2016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к\Desktop\фото с телефона\6d863d95fde7c17598e6a2efe22308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Герб моей семьи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(Беседа)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7170" name="Picture 2" descr="C:\Users\пк\Desktop\фото с телефона\новый коллаж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852" y="3561471"/>
            <a:ext cx="3124200" cy="3124200"/>
          </a:xfrm>
          <a:prstGeom prst="rect">
            <a:avLst/>
          </a:prstGeom>
          <a:noFill/>
        </p:spPr>
      </p:pic>
      <p:pic>
        <p:nvPicPr>
          <p:cNvPr id="7172" name="Picture 4" descr="C:\Users\пк\Desktop\фото с телефона\новый коллаж 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2438400"/>
            <a:ext cx="2819400" cy="2819400"/>
          </a:xfrm>
          <a:prstGeom prst="rect">
            <a:avLst/>
          </a:prstGeom>
          <a:noFill/>
        </p:spPr>
      </p:pic>
      <p:pic>
        <p:nvPicPr>
          <p:cNvPr id="7171" name="Picture 3" descr="C:\Users\пк\Desktop\фото с телефона\новый коллаж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762000"/>
            <a:ext cx="3276600" cy="32766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к\Desktop\фото с телефона\6d863d95fde7c17598e6a2efe22308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Консультация «Знакомим ребенка с историей семьи»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8434" name="Picture 2" descr="http://detskiy-sad-alenushka.ru/wp-content/uploads/2016/10/deti_v_-interne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371600"/>
            <a:ext cx="3391785" cy="48006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к\Desktop\фото с телефона\6d863d95fde7c17598e6a2efe22308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Спасибо за внимание!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к\Desktop\фото с телефона\6d863d95fde7c17598e6a2efe22308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00800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Название проекта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«Семейные традиции»</a:t>
            </a:r>
          </a:p>
          <a:p>
            <a:pPr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Цель: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Воспитание любви и уважения к своим родным, к</a:t>
            </a:r>
          </a:p>
          <a:p>
            <a:pPr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членам своей семьи, как к людям, которые живут вместе,</a:t>
            </a:r>
          </a:p>
          <a:p>
            <a:pPr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любят друг друга и заботятся о родных и близких.</a:t>
            </a:r>
          </a:p>
          <a:p>
            <a:pPr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Воспитание у детей чувства долга перед семьей.</a:t>
            </a:r>
          </a:p>
          <a:p>
            <a:pPr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Ознакомление  детей со значением слов  «герб  моей </a:t>
            </a:r>
          </a:p>
          <a:p>
            <a:pPr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семьи», «традиции моей семьи».</a:t>
            </a:r>
          </a:p>
          <a:p>
            <a:pPr>
              <a:buNone/>
            </a:pP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к\Desktop\фото с телефона\6d863d95fde7c17598e6a2efe22308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77000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Задачи: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-Расширять представления детей о семье;</a:t>
            </a:r>
          </a:p>
          <a:p>
            <a:pPr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-Обогащать словарный запас терминами родства;</a:t>
            </a:r>
          </a:p>
          <a:p>
            <a:pPr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-Воспитывать уважительное отношение ко всем членам своей семьи;</a:t>
            </a:r>
          </a:p>
          <a:p>
            <a:pPr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-Воспитывать уважение к труду взрослых;</a:t>
            </a:r>
          </a:p>
          <a:p>
            <a:pPr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-Способствовать активному вовлечению родителей в совместную деятельность с ребёнком в условиях семьи и детского сада.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к\Desktop\фото с телефона\6d863d95fde7c17598e6a2efe22308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Ожидаемые результаты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: Дети узнают больше о своей семье: о</a:t>
            </a:r>
          </a:p>
          <a:p>
            <a:pPr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членах семьи, традициях. Проявление уважение и забот ко всем</a:t>
            </a:r>
          </a:p>
          <a:p>
            <a:pPr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членам семьи. Умение организовывать сюжетно-ролевые игры на</a:t>
            </a:r>
          </a:p>
          <a:p>
            <a:pPr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основе имеющихся знаний о семье. Понимание значимости семьи в</a:t>
            </a:r>
          </a:p>
          <a:p>
            <a:pPr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жизни каждого человека.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к\Desktop\фото с телефона\6d863d95fde7c17598e6a2efe22308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Тип проекта: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творческий, групповой, семейный.</a:t>
            </a:r>
          </a:p>
          <a:p>
            <a:pPr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 Участники проекта: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дети средней группы, родители, педагогический</a:t>
            </a:r>
          </a:p>
          <a:p>
            <a:pPr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коллектив.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 Срок реализации проекта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: краткосрочный.</a:t>
            </a:r>
          </a:p>
          <a:p>
            <a:pPr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 По количеству участников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: коллективный.</a:t>
            </a:r>
          </a:p>
          <a:p>
            <a:pPr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 По продолжительности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: 3 недели.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к\Desktop\фото с телефона\6d863d95fde7c17598e6a2efe22308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«Моя рука - моя семья» 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(</a:t>
            </a:r>
            <a:r>
              <a:rPr lang="ru-RU" sz="3200" dirty="0" smtClean="0">
                <a:latin typeface="Monotype Corsiva" pitchFamily="66" charset="0"/>
              </a:rPr>
              <a:t>Рисование по шаблону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)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074" name="Picture 2" descr="C:\Users\пк\Desktop\фото с телефона\IMG_20161121_1459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46584">
            <a:off x="5116393" y="4309667"/>
            <a:ext cx="3840000" cy="2160000"/>
          </a:xfrm>
          <a:prstGeom prst="rect">
            <a:avLst/>
          </a:prstGeom>
          <a:noFill/>
        </p:spPr>
      </p:pic>
      <p:pic>
        <p:nvPicPr>
          <p:cNvPr id="3075" name="Picture 3" descr="C:\Users\пк\Desktop\фото с телефона\IMG_20161121_150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1524000"/>
            <a:ext cx="2160000" cy="3840000"/>
          </a:xfrm>
          <a:prstGeom prst="rect">
            <a:avLst/>
          </a:prstGeom>
          <a:noFill/>
        </p:spPr>
      </p:pic>
      <p:pic>
        <p:nvPicPr>
          <p:cNvPr id="3076" name="Picture 4" descr="C:\Users\пк\Desktop\фото с телефона\IMG_20161121_1500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07913">
            <a:off x="212839" y="4241497"/>
            <a:ext cx="3840000" cy="2160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к\Desktop\фото с телефона\6d863d95fde7c17598e6a2efe22308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«Мама и дети»</a:t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Беседа-занятие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Users\пк\Desktop\фото с телефона\IMG_20161130_1604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429000"/>
            <a:ext cx="6096000" cy="3429000"/>
          </a:xfrm>
          <a:prstGeom prst="rect">
            <a:avLst/>
          </a:prstGeom>
          <a:noFill/>
        </p:spPr>
      </p:pic>
      <p:pic>
        <p:nvPicPr>
          <p:cNvPr id="4099" name="Picture 3" descr="C:\Users\пк\Desktop\фото с телефона\IMG_20161130_1606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1066800"/>
            <a:ext cx="5689600" cy="3200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к\Desktop\фото с телефона\6d863d95fde7c17598e6a2efe22308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5125" name="Picture 5" descr="C:\Users\пк\Desktop\фото с телефона\IMG_20161130_1631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667000"/>
            <a:ext cx="1905000" cy="338666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«Для любимой мамочки испеку бараночки»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(Лепка)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122" name="Picture 2" descr="C:\Users\пк\Desktop\фото с телефона\IMG_20161130_1619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66727">
            <a:off x="5112672" y="4300070"/>
            <a:ext cx="3840000" cy="2160000"/>
          </a:xfrm>
          <a:prstGeom prst="rect">
            <a:avLst/>
          </a:prstGeom>
          <a:noFill/>
        </p:spPr>
      </p:pic>
      <p:pic>
        <p:nvPicPr>
          <p:cNvPr id="5124" name="Picture 4" descr="C:\Users\пк\Desktop\фото с телефона\IMG_20161130_1619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1371600"/>
            <a:ext cx="3840000" cy="2464800"/>
          </a:xfrm>
          <a:prstGeom prst="rect">
            <a:avLst/>
          </a:prstGeom>
          <a:noFill/>
        </p:spPr>
      </p:pic>
      <p:pic>
        <p:nvPicPr>
          <p:cNvPr id="5123" name="Picture 3" descr="C:\Users\пк\Desktop\фото с телефона\IMG_20161130_1619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093037">
            <a:off x="276873" y="3985164"/>
            <a:ext cx="3840000" cy="2160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к\Desktop\фото с телефона\6d863d95fde7c17598e6a2efe22308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Изготовление подарков к празднику «День матери»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(Аппликация)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6148" name="Picture 4" descr="C:\Users\пк\Desktop\фото с телефона\новый коллаж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57600"/>
            <a:ext cx="3200400" cy="3200400"/>
          </a:xfrm>
          <a:prstGeom prst="rect">
            <a:avLst/>
          </a:prstGeom>
          <a:noFill/>
        </p:spPr>
      </p:pic>
      <p:pic>
        <p:nvPicPr>
          <p:cNvPr id="6146" name="Picture 2" descr="C:\Users\пк\Desktop\фото с телефона\новый коллаж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2590800"/>
            <a:ext cx="2895600" cy="2895600"/>
          </a:xfrm>
          <a:prstGeom prst="rect">
            <a:avLst/>
          </a:prstGeom>
          <a:noFill/>
        </p:spPr>
      </p:pic>
      <p:pic>
        <p:nvPicPr>
          <p:cNvPr id="6147" name="Picture 3" descr="C:\Users\пк\Desktop\фото с телефона\новый коллаж 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914400"/>
            <a:ext cx="3124200" cy="3124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222</Words>
  <Application>Microsoft Office PowerPoint</Application>
  <PresentationFormat>Экран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Проект в средней группе «№ 4» МДОУ «Детский сад № 22» «Семейные традиции» </vt:lpstr>
      <vt:lpstr>Слайд 2</vt:lpstr>
      <vt:lpstr>Слайд 3</vt:lpstr>
      <vt:lpstr>Слайд 4</vt:lpstr>
      <vt:lpstr>Слайд 5</vt:lpstr>
      <vt:lpstr>«Моя рука - моя семья»  (Рисование по шаблону )</vt:lpstr>
      <vt:lpstr>«Мама и дети» Беседа-занятие </vt:lpstr>
      <vt:lpstr>«Для любимой мамочки испеку бараночки» (Лепка)</vt:lpstr>
      <vt:lpstr>Изготовление подарков к празднику «День матери» (Аппликация)</vt:lpstr>
      <vt:lpstr>Герб моей семьи (Беседа)</vt:lpstr>
      <vt:lpstr>Консультация «Знакомим ребенка с историей семьи» 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в средней группе «№ 4» МДОУ «Детский сад № 22» «Семейные традиции» </dc:title>
  <dc:creator>пк</dc:creator>
  <cp:lastModifiedBy>пк</cp:lastModifiedBy>
  <cp:revision>26</cp:revision>
  <dcterms:created xsi:type="dcterms:W3CDTF">2016-12-01T09:57:20Z</dcterms:created>
  <dcterms:modified xsi:type="dcterms:W3CDTF">2016-12-05T09:35:08Z</dcterms:modified>
</cp:coreProperties>
</file>