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9" r:id="rId9"/>
    <p:sldId id="268" r:id="rId10"/>
    <p:sldId id="263" r:id="rId11"/>
    <p:sldId id="264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Проект группы «Умники и умницы»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уси-лебед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3967182" cy="2881109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785794"/>
            <a:ext cx="7990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дорогам сказок</a:t>
            </a:r>
            <a:endParaRPr lang="ru-RU" sz="5400" b="1" cap="all" spc="0" dirty="0">
              <a:ln w="90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Еме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928802"/>
            <a:ext cx="4058287" cy="2857520"/>
          </a:xfrm>
          <a:prstGeom prst="ellipse">
            <a:avLst/>
          </a:prstGeom>
        </p:spPr>
      </p:pic>
      <p:pic>
        <p:nvPicPr>
          <p:cNvPr id="7" name="Рисунок 6" descr="Колоб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286256"/>
            <a:ext cx="3214709" cy="2275580"/>
          </a:xfrm>
          <a:prstGeom prst="ellipse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Итогом реализации проекта стало создание выставки «В гостях у сказки», литературная игра-викторина «Ах, уж эти сказки!»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CT1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71546"/>
            <a:ext cx="7329841" cy="5497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 приоткрывают дверь в сложный и многогранный мир, поучают и развлекают одновременно, вот почему их нельзя заменить ничем.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Введите в мир театра малыша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он узнает, как сказка хороша.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Проникнется и мудростью, и добротой,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 чувством сказочным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Пойдет он жизненной тропой!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7106"/>
            <a:ext cx="6715172" cy="185089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482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482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61324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stretch>
              <a:fillRect/>
            </a:stretch>
          </a:blipFill>
        </p:spPr>
        <p:txBody>
          <a:bodyPr wrap="square" lIns="144000" tIns="36000" rIns="108000" bIns="0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познавательно-творческий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воспитанники группы, родители, воспитатели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краткосрочный (март 2017 года)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AutoNum type="arabicPeriod"/>
              <a:tabLst>
                <a:tab pos="36036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Приобщать детей к художественной литературе, формировать у них запас литературных художественных впечатлений, прививать интерес к театрализованной деятельности.</a:t>
            </a:r>
          </a:p>
          <a:p>
            <a:pPr algn="just">
              <a:tabLst>
                <a:tab pos="179388" algn="l"/>
                <a:tab pos="36036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Создать условия для духовно-нравственного развития ребенка, раскрыть ценности совместного творчества детей, педагогов и родителей.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нравственные представления о нормах социальных отношений и моделях поведения.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Помогать усвоению детьми духовно-нравственных категорий.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Расширять представление детей об окружающем мире.</a:t>
            </a:r>
          </a:p>
          <a:p>
            <a:pPr marL="342900" indent="-34290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5875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Содействовать развитию познавательной сферы детей, гармонизации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психо-речевого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развития. Содействовать развитию речи детей, обогащению словаря.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Развивать способность детей отличать хорошее от плохого в сказке и в жизни.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Развивать навыки произвольного поведения.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Развивать у детей социальные умения и навыки поведения.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развитие духовно-богатой личности ребенка; создание благоприятных условий для саморазвития ребенка.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1 этапе проекта проходило обсуждение темы с детьми и родителями, разработка и накопление методических материалов.</a:t>
            </a:r>
          </a:p>
          <a:p>
            <a:pPr indent="5365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 – одно из первых литературных произведений в жизни малыша. </a:t>
            </a:r>
          </a:p>
          <a:p>
            <a:pPr indent="5365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через сказку ребенок познает нравственные нормы, учится сопереживать, обогащает свой духовный мир, развивает мышление и фантазию. Поэтому сказка должна стать неотъемлемым элементом и средством в развитии ребенка.</a:t>
            </a:r>
          </a:p>
          <a:p>
            <a:pPr indent="536575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Сказка ложь, да в ней намек…(А.С. Пушкин)</a:t>
            </a:r>
          </a:p>
          <a:p>
            <a:pPr indent="536575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36575"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 богат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071810"/>
            <a:ext cx="7808441" cy="3075392"/>
          </a:xfrm>
          <a:prstGeom prst="flowChartAlternateProcess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 этапе осуществлялись следующие виды деятельности: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ежедневное чтение сказок («Сказка о рыбаке и рыбке», «Лиса и журавль», «Гадкий утенок»,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Хаврошечка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«Сивка-бурка», «Краденое солнце», «Путаница» и другие);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пересказ прочитанных произведений;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CT1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5786477" cy="433985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лепка;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CT1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3357562"/>
            <a:ext cx="4191029" cy="3143272"/>
          </a:xfrm>
          <a:prstGeom prst="flowChartAlternateProcess">
            <a:avLst/>
          </a:prstGeom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PICT1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4243116" cy="3182337"/>
          </a:xfrm>
          <a:prstGeom prst="flowChartAlternateProcess">
            <a:avLst/>
          </a:prstGeom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рисование;</a:t>
            </a:r>
          </a:p>
          <a:p>
            <a:pPr algn="ctr"/>
            <a:endParaRPr lang="ru-RU" sz="2400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38620" y="-224329"/>
            <a:ext cx="2337472" cy="3214711"/>
          </a:xfrm>
          <a:prstGeom prst="ellipse">
            <a:avLst/>
          </a:prstGeom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059478" y="-487351"/>
            <a:ext cx="2597171" cy="3571874"/>
          </a:xfrm>
          <a:prstGeom prst="ellipse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928926" y="1500174"/>
            <a:ext cx="2921913" cy="4018490"/>
          </a:xfrm>
          <a:prstGeom prst="flowChartAlternateProcess">
            <a:avLst/>
          </a:prstGeom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58111" y="3756707"/>
            <a:ext cx="2441341" cy="3357562"/>
          </a:xfrm>
          <a:prstGeom prst="round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306240" y="3766454"/>
            <a:ext cx="2389397" cy="3286124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игры-драматизации;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сюжетно-ролевые, дидактические игры;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CT1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3385860" cy="2539395"/>
          </a:xfrm>
          <a:prstGeom prst="roundRect">
            <a:avLst/>
          </a:prstGeom>
        </p:spPr>
      </p:pic>
      <p:pic>
        <p:nvPicPr>
          <p:cNvPr id="5" name="Рисунок 4" descr="PICT1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000108"/>
            <a:ext cx="3314422" cy="2485817"/>
          </a:xfrm>
          <a:prstGeom prst="roundRect">
            <a:avLst/>
          </a:prstGeom>
        </p:spPr>
      </p:pic>
      <p:pic>
        <p:nvPicPr>
          <p:cNvPr id="6" name="Рисунок 5" descr="PICT1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571876"/>
            <a:ext cx="4071966" cy="3053975"/>
          </a:xfrm>
          <a:prstGeom prst="round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427983" cy="33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355976" cy="32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фестиваль сказок «Волшебная страна» в детской библиотеке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52627"/>
            <a:ext cx="4139952" cy="31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выполнение работ совместно с родителями;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информационный материал для родителей «Роль сказки в жизни ребенка».</a:t>
            </a:r>
          </a:p>
          <a:p>
            <a:pPr algn="ctr"/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нсультации для род.сказ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628" y="785794"/>
            <a:ext cx="8255769" cy="58579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419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группы «Умники и умницы»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группы «Умники и умницы»  По дорогам сказок</dc:title>
  <dc:creator>Татьяна</dc:creator>
  <cp:lastModifiedBy>пользователь</cp:lastModifiedBy>
  <cp:revision>88</cp:revision>
  <dcterms:created xsi:type="dcterms:W3CDTF">2017-04-01T19:08:05Z</dcterms:created>
  <dcterms:modified xsi:type="dcterms:W3CDTF">2017-04-07T10:08:35Z</dcterms:modified>
</cp:coreProperties>
</file>