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4" r:id="rId9"/>
    <p:sldId id="269" r:id="rId10"/>
    <p:sldId id="270" r:id="rId11"/>
    <p:sldId id="272" r:id="rId12"/>
    <p:sldId id="273" r:id="rId13"/>
    <p:sldId id="282" r:id="rId14"/>
    <p:sldId id="286" r:id="rId15"/>
    <p:sldId id="274" r:id="rId16"/>
    <p:sldId id="275" r:id="rId17"/>
    <p:sldId id="287" r:id="rId18"/>
    <p:sldId id="288" r:id="rId19"/>
    <p:sldId id="289" r:id="rId20"/>
    <p:sldId id="290" r:id="rId21"/>
    <p:sldId id="291" r:id="rId22"/>
    <p:sldId id="293" r:id="rId23"/>
    <p:sldId id="292" r:id="rId24"/>
    <p:sldId id="295" r:id="rId25"/>
    <p:sldId id="296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24" autoAdjust="0"/>
    <p:restoredTop sz="94660"/>
  </p:normalViewPr>
  <p:slideViewPr>
    <p:cSldViewPr>
      <p:cViewPr>
        <p:scale>
          <a:sx n="50" d="100"/>
          <a:sy n="50" d="100"/>
        </p:scale>
        <p:origin x="-78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артинки\здоровье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821644" cy="11503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0212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Здоровье – это самое ценное, что есть у человека.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Н.А. Семашко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>
            <a:normAutofit fontScale="90000"/>
          </a:bodyPr>
          <a:lstStyle/>
          <a:p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4000" i="0" dirty="0">
                <a:solidFill>
                  <a:schemeClr val="tx1"/>
                </a:solidFill>
              </a:rPr>
              <a:t/>
            </a:r>
            <a:br>
              <a:rPr lang="ru-RU" sz="4000" i="0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подбираются в соответствии с возрастом ребёнка, местом и временем её проведения. В детском саду используем лишь элементы спортивных игр.</a:t>
            </a:r>
            <a:b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DSC_0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29" y="2643182"/>
            <a:ext cx="8518514" cy="3929090"/>
          </a:xfrm>
          <a:prstGeom prst="flowChartProcess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Гимнастика бодрящая</a:t>
            </a:r>
            <a:r>
              <a:rPr lang="ru-RU" sz="31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закаливание: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форма проведения различна: упражнения на кроватках, обширное умывание, ходьба по дорожкам «здоровья», </a:t>
            </a:r>
            <a:r>
              <a:rPr lang="ru-RU" sz="31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контрастный душ стоп и </a:t>
            </a:r>
            <a:r>
              <a:rPr lang="ru-RU" sz="31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pic>
        <p:nvPicPr>
          <p:cNvPr id="7" name="Содержимое 6" descr="14722744911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2210113" cy="3929090"/>
          </a:xfrm>
        </p:spPr>
      </p:pic>
      <p:pic>
        <p:nvPicPr>
          <p:cNvPr id="1026" name="Picture 2" descr="C:\Users\Александр\Desktop\IMG_20160822_16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658" y="2071678"/>
            <a:ext cx="2424369" cy="3643338"/>
          </a:xfrm>
          <a:prstGeom prst="rect">
            <a:avLst/>
          </a:prstGeom>
          <a:noFill/>
        </p:spPr>
      </p:pic>
      <p:pic>
        <p:nvPicPr>
          <p:cNvPr id="8" name="Рисунок 7" descr="1472274490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2857496"/>
            <a:ext cx="3657600" cy="2057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пальчиковая:</a:t>
            </a:r>
            <a:r>
              <a:rPr lang="ru-RU" sz="36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рекомендуется всем детям, особенно с речевыми проблемами. 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 любой удобный отрезок времени.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IMG_20160922_18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071966" cy="4429156"/>
          </a:xfrm>
          <a:prstGeom prst="rect">
            <a:avLst/>
          </a:prstGeom>
          <a:noFill/>
        </p:spPr>
      </p:pic>
      <p:pic>
        <p:nvPicPr>
          <p:cNvPr id="2" name="Picture 2" descr="C:\Users\Александр\Desktop\DSC08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4414652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Динамические паузы и физкультминутки: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рекомендуются для всех детей в качестве профилактики при утомлении.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b="1" i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лександр\Desktop\IMG_20160923_16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928802"/>
            <a:ext cx="4143404" cy="4714908"/>
          </a:xfrm>
          <a:prstGeom prst="rect">
            <a:avLst/>
          </a:prstGeom>
          <a:noFill/>
        </p:spPr>
      </p:pic>
      <p:pic>
        <p:nvPicPr>
          <p:cNvPr id="2" name="Picture 2" descr="C:\Users\Александр\Desktop\DSC08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928802"/>
            <a:ext cx="442915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45434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Кислородный коктейль: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Кислородный коктейль представляет собой густую лакомую пенку, состоящую из основы (сок,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фитонастой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и тысячи невесомых, но удивительно полезных и разнообразных по своим целебным свойствам молекул кислорода. Неутомимая армия крохотных кислородных тружеников помогает организму быстро и эффективно избавиться от негативных последствий кислородного голода и зарядиться бодростью, энергией и хорошим настроением. Одна порция кислородного коктейля с успехом может заменить многочасовую прогулку в лесу.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Александр\Desktop\1473786138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50059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715404" cy="9175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Гимнастика дыхательная: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прекрасно дополняет любое лечение (медикаментозное, гомеопатическое, физиотерапевтическое), развивает ещё несовершенную дыхательную систему ребёнка, укрепляет защитные силы организма. 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72274487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86058"/>
            <a:ext cx="3357586" cy="3714776"/>
          </a:xfrm>
          <a:prstGeom prst="rect">
            <a:avLst/>
          </a:prstGeom>
        </p:spPr>
      </p:pic>
      <p:pic>
        <p:nvPicPr>
          <p:cNvPr id="6" name="Рисунок 5" descr="14722744888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786058"/>
            <a:ext cx="3714776" cy="3714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познавательного характера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региональной Программе «ОЗОЖ»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2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357298"/>
            <a:ext cx="5677427" cy="425807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Гигиена тела. Правила личной гигиены.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артинки\здоровье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2"/>
            <a:ext cx="9144000" cy="68408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Нетрадиционное здоровьесберегающее оборудование в нашей группе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Александр\Desktop\75839-po-remontu-i-ekspluatacii-shevrole-abeo-sedan-2008-god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C:\Users\Александр\Desktop\img1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4296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цель на сегодня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Вас, уважаемые товарищи родители, с современными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технологиями ДОУ;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применение технологий в ходе работы с детьми дошкольного возраста;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соответствующие рекомендации по данному вопросу.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Users\Александр\Desktop\02lab14fq125345020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428604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Александр\Desktop\285688-1642e065ae1cd41b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Users\Александр\Desktop\db3d107162b44c7db7083361a15a2f1d_X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42968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60822_1602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642918"/>
            <a:ext cx="8046156" cy="57150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IMG_20160922_18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000528" cy="6357982"/>
          </a:xfrm>
          <a:prstGeom prst="rect">
            <a:avLst/>
          </a:prstGeom>
          <a:noFill/>
        </p:spPr>
      </p:pic>
      <p:pic>
        <p:nvPicPr>
          <p:cNvPr id="2" name="Picture 2" descr="C:\Users\Александр\Desktop\IMG_20160922_181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35771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Нестандартное оборудование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IMG_20160920_09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4195670" cy="4929222"/>
          </a:xfrm>
          <a:prstGeom prst="rect">
            <a:avLst/>
          </a:prstGeom>
          <a:noFill/>
        </p:spPr>
      </p:pic>
      <p:pic>
        <p:nvPicPr>
          <p:cNvPr id="2" name="Picture 2" descr="C:\Users\Александр\Desktop\IMG_20160920_092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47456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7489825" cy="35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это состояние полного физического, психического 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 социального благополучия, а не просто отсутствие болезней или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физических дефектов.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(Всемирная организация здравоохранения).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6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технологии? 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4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система мер, направленных на сохранение здоровья ребенка на всех этапах его обучения и развития.</a:t>
            </a:r>
          </a:p>
          <a:p>
            <a:pPr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571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– это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spc="50" dirty="0">
              <a:ln w="11430"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Динамические паузы (физкультминутки)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(рекомендуются для всех детей в качестве профилактики при утомлении);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(проводятся ежедневно в соответствии с возрастом детей);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Релаксация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(проводится для всех возрастных групп, при этом используется спокойная музыка, звуки природы);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Гимнастика пальчиковая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(рекомендована всем детям, особенно с речевыми проблемами);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(проводится ежедневно с младшего возраста в зависимости от зрительной нагрузки);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Гимнастика дыхательная (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проводится в различных формах физкультурно-оздоровительной работы);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Гимнастика бодрящая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(проводится ежедневно после дневного сна);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Гимнастика ортопедическая (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проводится в различных формах физкультурно-оздоровительной работы, рекомендована детям с плоскостопием);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упражнения на растягивание, рекомендован детям со среднего возраста с вялой осанкой и плоскостопием) 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Гимнастика утренняя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(ежедневно, утром,  перед завтраком во всех группах);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Комплексное закаливание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(с младшего  дошкольного возраста : обливание стоп, полоскание горла водой комнатной температуры), ходьба по ребристой поверхности…)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(в зависимости от поставленных целей, сеансами либо в различных формах физкультурно-оздоровительной работы   с детьми старшего возраста);</a:t>
            </a:r>
          </a:p>
          <a:p>
            <a:pPr lvl="0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Кислородный коктейль (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принимается в течение 2 недель один раз в месяц).</a:t>
            </a: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8628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«Об образовании»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дошкольного воспитания от 16.06.89 №7/1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2.4.1.2660-10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 образовательного учреждения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30.06.09 №186/272 «О совершенствовании системы медицинского обеспечения детей в образовательных учреждениях»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Инструктивно-методическое письмо Минобразования России «О гигиенических требованиях, максимальной нагрузке на детей дошкольного возраста в организованных формах обучения» от 14.03.00.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Ресурсное обеспечение </a:t>
            </a:r>
          </a:p>
          <a:p>
            <a:pPr algn="ctr"/>
            <a:r>
              <a:rPr lang="ru-RU" sz="25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здоровьесберегающей</a:t>
            </a:r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деятельности </a:t>
            </a:r>
          </a:p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 детском саду</a:t>
            </a:r>
            <a:endParaRPr lang="ru-RU" sz="25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6600" b="1" spc="50" dirty="0">
              <a:ln w="11430"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G:\картинки\здоровье\f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0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772816"/>
            <a:ext cx="7848872" cy="4104456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Здоровьесбережение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режиме дня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занятие:</a:t>
            </a:r>
            <a:r>
              <a:rPr lang="ru-RU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занятия проводятся в соответствии с программой, перед занятием необходимо хорошо проветрить 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помещение.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gimnastika_jpg_1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8001055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209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Наша цель на сегодня:</vt:lpstr>
      <vt:lpstr>Слайд 3</vt:lpstr>
      <vt:lpstr>Слайд 4</vt:lpstr>
      <vt:lpstr>Слайд 5</vt:lpstr>
      <vt:lpstr>Здоровьесберегающие технологии – это </vt:lpstr>
      <vt:lpstr>Ресурсное обеспечение  здоровьесберегающей деятельности  в детском саду</vt:lpstr>
      <vt:lpstr>Слайд 8</vt:lpstr>
      <vt:lpstr>Физкультурное занятие: занятия проводятся в соответствии с программой, перед занятием необходимо хорошо проветрить помещение.</vt:lpstr>
      <vt:lpstr>  Подвижные и спортивные игры:  подбираются в соответствии с возрастом ребёнка, местом и временем её проведения. В детском саду используем лишь элементы спортивных игр. </vt:lpstr>
      <vt:lpstr> Гимнастика бодрящая, закаливание: форма проведения различна: упражнения на кроватках, обширное умывание, ходьба по дорожкам «здоровья», контрастный душ стоп и другие.</vt:lpstr>
      <vt:lpstr> Гимнастика пальчиковая: рекомендуется всем детям, особенно с речевыми проблемами. Проводится в любой удобный отрезок времени.</vt:lpstr>
      <vt:lpstr> Динамические паузы и физкультминутки:  рекомендуются для всех детей в качестве профилактики при утомлении.  </vt:lpstr>
      <vt:lpstr>   Кислородный коктейль:  Кислородный коктейль представляет собой густую лакомую пенку, состоящую из основы (сок, фитонастой) и тысячи невесомых, но удивительно полезных и разнообразных по своим целебным свойствам молекул кислорода. Неутомимая армия крохотных кислородных тружеников помогает организму быстро и эффективно избавиться от негативных последствий кислородного голода и зарядиться бодростью, энергией и хорошим настроением. Одна порция кислородного коктейля с успехом может заменить многочасовую прогулку в лесу.  </vt:lpstr>
      <vt:lpstr> Гимнастика дыхательная: прекрасно дополняет любое лечение (медикаментозное, гомеопатическое, физиотерапевтическое), развивает ещё несовершенную дыхательную систему ребёнка, укрепляет защитные силы организма.  </vt:lpstr>
      <vt:lpstr>Занятия познавательного характера  по региональной Программе «ОЗОЖ»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Нестандартное оборудование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68</cp:revision>
  <dcterms:modified xsi:type="dcterms:W3CDTF">2016-09-29T07:03:59Z</dcterms:modified>
</cp:coreProperties>
</file>