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5" r:id="rId27"/>
    <p:sldId id="266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по проекту: «Мой город»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7854696" cy="1752600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Воспитатель: Хлыстовская К.Э.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МДОУ «Детский сад № 22», группа № 6 (подготовительная группа)</a:t>
            </a:r>
          </a:p>
          <a:p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2019 г.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3.Заключительный этап.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занятие по познавательно-исследовательской деятельности на тему: «Достопримечательности нашего города (город Ярославль)».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Цели: систематизировать знания детей о достопримечательностях родного города; знакомить детей с достопримечательностями центральной части города; учить находить на схеме изображения достопримечательностей, отмеченных определённым числом; вызывать положительные эмоции в процессе приобщения к краеведческим материалам; развивать внимание, функцию сравнения, логическое мышление, речь и мелкую моторику.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 для занятия: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1.карта-схема центральной части города;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2.12 распечатанных и подписанных с нумерацией картинок формата А4 достопримечательностей города: 1.Памятник Фёдору Волкову; 2.Церковь Ильи Пророка; 3.Успенский собор; 4.Волковский театр; 5.Беседка на Волжской набережной; 6.Ярославский музей-заповедник; 7.Стрелка; 8.Часовня Казанской Богоматери; 9.Художественный музей; 10.Храм Богоявления Господня; 11.Памятник Николаю Некрасову; 12.Пожарное депо;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3.простые карандаши;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4.картина битвы Ярослава Мудрого с медведем;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5.картина с гербом города Ярославля.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итогового занятия: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1.Вводная часть (чтения стихотворения о Ярославле);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2.Рассматривание 12 картинок достопримечательностей города Ярославля;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3.Каждый ребёнок получает карту-схему центральной части города Ярославля с достопримечательностями и 12 подписанных и пронумерованных картинок с этими достопримечательностями. Задача каждого ребёнка – найти по картинке достопримечательность на карте и отметить её соответствующим номером;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4.Рефлексия;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5.Физкультминутка;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6.Рассказ об основании города Ярославля и его герба;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7.Рефлексия.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Карта-схема города Ярославля: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\Рабочий стол\САД\Мой город\карта-схема г.Ярославля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278" y="2028839"/>
            <a:ext cx="5939444" cy="420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Памятник Фёдору Волкову: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\Рабочий стол\САД\Мой город\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14554"/>
            <a:ext cx="3071834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2.Церковь Ильи Пророка: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\Рабочий стол\САД\Мой город\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5031" y="1935163"/>
            <a:ext cx="51539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3.Успенский собор: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\Рабочий стол\САД\Мой город\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938" y="1935163"/>
            <a:ext cx="65881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4.Волковский театр: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\Рабочий стол\САД\Мой город\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5.Беседка на Волжской набережной: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\Рабочий стол\САД\Мой город\5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981994"/>
            <a:ext cx="64389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6.Ярославский музей-заповедник: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\Рабочий стол\САД\Мой город\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938" y="1935163"/>
            <a:ext cx="65881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познавательной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интереса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истории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культуре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нашего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чувства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патриотизма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любви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Отечеству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к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городу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живем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гордости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её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культуру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социальной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позиции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участника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созидателя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общественной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интереса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коллективной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продуктивной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творческой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7.Стрелка: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\Рабочий стол\САД\Мой город\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35784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8.Часовня Казанской Богоматери: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\Рабочий стол\САД\Мой город\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938" y="1935163"/>
            <a:ext cx="65881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9.Художественный музей: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\Рабочий стол\САД\Мой город\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278" y="2610730"/>
            <a:ext cx="5939444" cy="303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10.Храм Богоявления Господня: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\Рабочий стол\САД\Мой город\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5222" y="1935163"/>
            <a:ext cx="673355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11.Памятник Николаю Некрасову: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\Рабочий стол\САД\Мой город\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59293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12.Пожарное депо: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\Рабочий стол\САД\Мой город\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797" y="1935163"/>
            <a:ext cx="716240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1.Создание развивающей среды, обеспечивающей развитие интереса и любознательности.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2.Работа в центре развития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«Мой город»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 целью формирования знаний о родном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3.Дидактические игры.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4.Подвижные игры.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5.Беседы.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6.Чтение художественной литературы.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7.Сбор фотоматериала.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8.Рассматривание иллюстраций.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Освоение детьми доступных знаний об истории возникновения родного города, о его достопримечательностях.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Активное участие детей в различных видах деятельности (выставках, конкурсах, дискуссиях и т.д.).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Проявление чувства гордости, любви к своему городу.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Yaroslavl_Montage_20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4344" y="1935163"/>
            <a:ext cx="3135312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проекте: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открытый, познавательный, кратковременный. Осуществляется внутри ДОУ.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дети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подготовительной 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воспитатели.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краткосрочный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(одна неделя).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Неотъемлемая часть любой системы образования - воспитание патриотизма. Патриотизм - это любовь и привязанность к Родине, преданность ей, ответственность за нее, желание трудиться на ее благо, беречь и умножать богатства.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Любовь к Отчизне начинается с любви к своей малой родине - месту, где родился человек. Базовый этап формирования у детей любви к Родине - накопление ими социального опыта жизни в своем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усвоение принятых в нем норм поведения, взаимоотношений, приобщение к миру его культуры.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Дошкольное детство можно назвать порой ежедневных открытий. Взрослым следует дарить детям радость этих открытий, наполнив их идеологическим и воспитательным содержанием, которые должны способствовать формированию нравственных основ и чувства патриотизма. Раздвигая горизонты познаваемого детьми, мы зароняем в их сердца искорку любви к родному краю, к Родине.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Открытки, буклеты, фотографии о родном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крае;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улиц родного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Альбомы с видами улиц, на которых находятся знакомые всем здания, архитектурные ансамбли, памятники;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Слайды, фильмы о памятных местах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«малой Родины»;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Художественные произведения и литературные материалы;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1.Подготовительный этап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выявить уровень знаний детей о родном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городе с помощью вопросов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бесед;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списков информационных источников, справочников, методической литературы, художественной литературы;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необходимых печатных материалов;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родителей об участии детей в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вовлечение их в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времени для работы над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подборка интернет ресурсов.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2.Основной этап: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500306"/>
          <a:ext cx="8286809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048"/>
                <a:gridCol w="3343800"/>
                <a:gridCol w="28349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1.Познавательно-исследовательское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Расширять представления детей о достопримечательностях родного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ормировать восприятие целостной картины мира, расширять кругозор детей; познакомить с именами людей прославивших родной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Дидактические </a:t>
                      </a:r>
                      <a:r>
                        <a:rPr kumimoji="0" lang="ru-RU" b="0" i="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«Мой </a:t>
                      </a:r>
                      <a:r>
                        <a:rPr kumimoji="0" lang="ru-RU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«Достопримечательности</a:t>
                      </a:r>
                      <a:r>
                        <a:rPr kumimoji="0" lang="ru-RU" b="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родного </a:t>
                      </a:r>
                      <a:r>
                        <a:rPr kumimoji="0" lang="ru-RU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города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«Мой</a:t>
                      </a:r>
                      <a:r>
                        <a:rPr kumimoji="0" lang="ru-RU" b="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адрес»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«Парные картинки»;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«Чтобы было, если все улицы будут без названия»;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ото 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«Мой любимый </a:t>
                      </a:r>
                      <a:r>
                        <a:rPr kumimoji="0" lang="ru-RU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7" y="2143116"/>
          <a:ext cx="8215368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6"/>
                <a:gridCol w="2738456"/>
                <a:gridCol w="27384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2.Речевое развитие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все компоненты устной речи детей в различных формах и видах детской деятельности.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Беседы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 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«Интересное рядом»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«Наша улица»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«Дома бывают разные»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«Что есть в нашем </a:t>
                      </a:r>
                      <a:r>
                        <a:rPr kumimoji="0" lang="ru-RU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городе для детей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3.Социально-коммуникативное развитие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Воспитывать любовь к родному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городу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чувство уважения к своему народу, бережное отношение к тому, что сделано их трудом.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С/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игра 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«Путешествие по улице»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b="0" i="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Беседы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 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«Всем ребятам надо знать как по улице шагать»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«Что производят в нашем </a:t>
                      </a:r>
                      <a:r>
                        <a:rPr kumimoji="0" lang="ru-RU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городе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4.Художественно-эстетическое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внимание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продуктивную деятельность детей и детское творчество.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Рисование: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Наша улица»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«Разные дома», 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«Мой </a:t>
                      </a:r>
                      <a:r>
                        <a:rPr kumimoji="0" lang="ru-RU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</a:t>
                      </a:r>
                      <a:r>
                        <a:rPr kumimoji="0" lang="ru-RU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5.Физическое развитие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Способствовать развитию двигательной активности детей, координации.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Подвижные игры по желанию детей.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664</Words>
  <PresentationFormat>Экран (4:3)</PresentationFormat>
  <Paragraphs>114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Презентация по проекту: «Мой город»</vt:lpstr>
      <vt:lpstr>Цель проекта:</vt:lpstr>
      <vt:lpstr>О проекте:</vt:lpstr>
      <vt:lpstr>Актуальность проекта:</vt:lpstr>
      <vt:lpstr>Ресурсное обеспечение:</vt:lpstr>
      <vt:lpstr>Содержание проекта:</vt:lpstr>
      <vt:lpstr>Содержание проекта:</vt:lpstr>
      <vt:lpstr>Содержание проекта:</vt:lpstr>
      <vt:lpstr>Содержание проекта:</vt:lpstr>
      <vt:lpstr>Содержание проекта:</vt:lpstr>
      <vt:lpstr>Слайд 11</vt:lpstr>
      <vt:lpstr>План итогового занятия:</vt:lpstr>
      <vt:lpstr>Карта-схема города Ярославля:</vt:lpstr>
      <vt:lpstr>1. Памятник Фёдору Волкову:</vt:lpstr>
      <vt:lpstr>2.Церковь Ильи Пророка:</vt:lpstr>
      <vt:lpstr>3.Успенский собор:</vt:lpstr>
      <vt:lpstr>4.Волковский театр:</vt:lpstr>
      <vt:lpstr>5.Беседка на Волжской набережной:</vt:lpstr>
      <vt:lpstr>6.Ярославский музей-заповедник:</vt:lpstr>
      <vt:lpstr>7.Стрелка:</vt:lpstr>
      <vt:lpstr>8.Часовня Казанской Богоматери:</vt:lpstr>
      <vt:lpstr>9.Художественный музей:</vt:lpstr>
      <vt:lpstr>10.Храм Богоявления Господня:</vt:lpstr>
      <vt:lpstr>11.Памятник Николаю Некрасову:</vt:lpstr>
      <vt:lpstr>12.Пожарное депо:</vt:lpstr>
      <vt:lpstr>Методы проекта:</vt:lpstr>
      <vt:lpstr>Результаты проекта: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Кристин</cp:lastModifiedBy>
  <cp:revision>53</cp:revision>
  <dcterms:modified xsi:type="dcterms:W3CDTF">2021-02-22T17:56:21Z</dcterms:modified>
</cp:coreProperties>
</file>