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6" r:id="rId24"/>
    <p:sldId id="285" r:id="rId25"/>
    <p:sldId id="278" r:id="rId26"/>
    <p:sldId id="279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61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698456442070334"/>
          <c:y val="0.11766878151254571"/>
          <c:w val="0.72991096416815304"/>
          <c:h val="0.707778282528416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explosion val="7"/>
          <c:dPt>
            <c:idx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explosion val="26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E94F3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2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61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459955627093571"/>
          <c:y val="0.12843382738879858"/>
          <c:w val="0.72991096416815304"/>
          <c:h val="0.707778282528416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1"/>
              <c:layout>
                <c:manualLayout>
                  <c:x val="-2.5169801708530854E-2"/>
                  <c:y val="0.250629696771256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E94F3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3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61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459955627093571"/>
          <c:y val="0.12843382738879858"/>
          <c:w val="0.72991096416815304"/>
          <c:h val="0.707778282528417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explosion val="36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2.4105292677637773E-2"/>
                  <c:y val="0"/>
                </c:manualLayout>
              </c:layout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-2.8619530200270988E-2"/>
                  <c:y val="0.190180729614764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CatName val="1"/>
              <c:showPercent val="1"/>
            </c:dLbl>
            <c:dLbl>
              <c:idx val="2"/>
              <c:layout>
                <c:manualLayout>
                  <c:x val="1.8078969508228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E94F3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CatName val="1"/>
              <c:showPercent val="1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5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61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698456442070334"/>
          <c:y val="0.1176687815125457"/>
          <c:w val="0.72991096416815304"/>
          <c:h val="0.707778282528417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explosion val="7"/>
          <c:dPt>
            <c:idx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explosion val="26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E94F3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2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61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25716723339948"/>
          <c:y val="0.14735288115040443"/>
          <c:w val="0.72991096416815304"/>
          <c:h val="0.707778282528417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explosion val="7"/>
          <c:dPt>
            <c:idx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E94F3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8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61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999620050153386"/>
          <c:y val="0.18117346409091273"/>
          <c:w val="0.72991096416815304"/>
          <c:h val="0.707778282528417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92D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5.8412289577775736E-2"/>
                  <c:y val="2.4341353947883334E-2"/>
                </c:manualLayout>
              </c:layout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-0.54834081901189069"/>
                  <c:y val="0.311483081640965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E94F3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3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357166"/>
            <a:ext cx="7772400" cy="32918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по проекту: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«Опыты и эксперименты»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рамках дипломной работы по профессиональной переподготовке на тему: </a:t>
            </a:r>
            <a:r>
              <a:rPr lang="ru-RU" sz="2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«Детское экспериментирование как средство формирования предпосылок регулятивных УУД у детей старшего дошкольного возраста»)</a:t>
            </a:r>
            <a:endParaRPr lang="ru-RU" sz="20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850152" cy="24586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Хлыстовская К.Э.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«Детский сад № 22», группа №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(старшая группа)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детское экспериментирование можно рассмотреть как средство формирования регулятивных предпосылок УУД у дошкольников. Действительно ли экспериментирование способствует развитию самостоятельности, организованности, планированию и оцениванию своей деятельности у детей старшего дошкольного возраста?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экспериментирование?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Экспериментирование – это метод умственного воспитания, обеспечивающий самостоятельное выявление ребёнком путём проб и ошибок скрытых от непосредственного наблюдения связей и зависимостей.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43512"/>
            <a:ext cx="8183880" cy="891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детского экспериментирования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131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just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Самостоятельность - деятельность не задана ребёнку заранее взрослым в виде той или иной схемы, а строится самим дошкольником по мере получения все новых сведений об объекте.</a:t>
            </a:r>
          </a:p>
          <a:p>
            <a:pPr algn="just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Гибкость – в процессе экспериментирования с новым объектом ребёнок может получить совершенно неожиданную для него информацию, что часто ведёт к изменению направленности деятельности, её существенной перестройке.</a:t>
            </a:r>
          </a:p>
          <a:p>
            <a:pPr algn="just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Развитие действий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целеобразования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- по мере получения новых сведений об объекте ребёнок ставит перед собой новые, всё более усложняющиеся цели и пытается их реализовать.</a:t>
            </a:r>
          </a:p>
          <a:p>
            <a:pPr algn="just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Наличие проб и ошибок - для достижения новых целей, представленных самим ребёнком, требуются в ряде случаев новые способы преобразования объектов. Их поиск идёт путём преобразования старых способов, их комбинирования, перестройки.</a:t>
            </a:r>
          </a:p>
          <a:p>
            <a:pPr algn="just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Построение внутреннего опыта ребёнка - идёт борьба со сложившимися стереотипами, вырабатываются новые способы деятельности.</a:t>
            </a:r>
          </a:p>
          <a:p>
            <a:pPr algn="just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Наличие неясных знаний - новые связи и отношения объектов, с которыми экспериментирует ребёнок, выступают вначале в виде не совсем ясных образов, в форме неотчётливых знаний, т.е. находящихся в процессе знаний, т.е. находящихся в процессе своего становления.</a:t>
            </a:r>
          </a:p>
          <a:p>
            <a:pPr algn="just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Стихийное складывание неясных знаний - педагоги, использующие метод экспериментирования, должны видеть свою задачу не только в том, чтобы формировать у детей чёткую систему знаний, но и в том, чтобы научиться управлять формированием этой, ещё не совсем определённой, сферой знаний.</a:t>
            </a:r>
          </a:p>
          <a:p>
            <a:pPr algn="just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Неруководящая» роль взрослого - роль взрослого сводится к тому, чтобы создавать специальные объекты или ситуации, стимулирующие познавательную активность ребёнка. Важно не сковывать детское мышление готовыми схемами.</a:t>
            </a:r>
          </a:p>
          <a:p>
            <a:pPr algn="just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Создание развивающей среды - эта среда должна давать детям возможность выбора самостоятельной деятельности.</a:t>
            </a:r>
          </a:p>
          <a:p>
            <a:pPr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Дизайн исследования влияния детского экспериментирования на развитие предпосылок регулятивных УУД у старших дошкольников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рамках темы работы: «Детское экспериментирование как средство формирования предпосылок регулятивных УУД» необходимо провести исследование. </a:t>
            </a:r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качестве респондентов возьмём детей старшего дошкольного возраста 5-6 лет - 15 детей. Работа будет проходить с 3 июня по 2 июля 2019 г.</a:t>
            </a:r>
          </a:p>
          <a:p>
            <a:pPr algn="just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Для того, чтобы начать исследовательскую работу необходимо сначала подобрать методики диагностики  уровня развития предпосылок регулятивных УУД. Нами были подобраны 2 методики: методика А.Л.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Венгера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«Рисование по точкам» (см. Приложение № 1) и методика «Исследования уровня мобилизации воли» (см. Приложение № 2). Первая методика покажет на сколько дети умеют следовать заданным условиям при выполнении заданий и быть внимательными. Здесь можно увидеть, как каждый ребёнок планирует и контролирует свои действия. Вторая методика так же будет задавать ребёнку систему требований, которые необходимо выполнять и при этом не отвлекаться от заданной цели. Эти две диагностики идеально раскроют портрет каждого ребёнка в роли будущего ученика [8].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 развития предпосылок регулятивных УУД у воспитанников старшей группы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Результаты исследования по методике №1 А.Л.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Венгера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«Рисование по точкам» (см. Приложение № 1):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909483" y="1214423"/>
          <a:ext cx="5234286" cy="357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 развития предпосылок регулятивных УУД у воспитанников старшей группы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Результаты исследования по методике №2 «Исследования уровня мобилизации воли» (см. Приложение № 2):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000232" y="1357298"/>
          <a:ext cx="5000660" cy="313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 по диагностике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можно сделать вывод, что у детей наблюдается средний уровень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предпосылок регулятивных универсальных учебных действий. Наблюдается неумение сохранять заданную цель, планировать свои действия в соответствие с конкретной задачей, работать по инструкции, удерживать задачу на протяжении всего времени выполнения задания.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Методические материалы по формированию предпосылок регулятивных УУД у детей 5-6 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Специально перед проведением исследования были подобраны методические материалы 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(опыты и эксперименты)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формирования предпосылок регулятивных УУД: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7" y="1785926"/>
          <a:ext cx="8286807" cy="264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07684"/>
              </a:tblGrid>
              <a:tr h="586373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Предпосылки регулятивных УУД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Опытно-экспериментальная деятельность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56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1) осуществление действий по заданному правилу и образцу;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«Какая бывает вода?» (работа по подсказкам-схемам)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6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2) сохранение цели, которую ставили перед собой;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«Почему горит фонарик» (создать необычную батарейку самостоятельно)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6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3) видение допущенной ошибки самостоятельно и по указанию взрослого;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«Секретные записки» (проверка ошибок написания невидимыми чернилами (лимон))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6643702" y="4643446"/>
            <a:ext cx="178595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357166"/>
          <a:ext cx="8358246" cy="605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1781"/>
                <a:gridCol w="4266465"/>
              </a:tblGrid>
              <a:tr h="6127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Предпосылки регулятивных УУД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Опытно-экспериментальная деятельность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4) планирование деятельности, соответствующей определенной задаче;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«Рисующие камни» (перед началом опыта ребёнок сам сообщает педагогу чем он будет рисовать, где, каким образом)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5) контролирование своей деятельности по окончанию;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«Воздух» (дети контролируют надувание и сдувание шариков)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6) адекватное отношение к оцениванию сверстником и взрослым;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«Испытание магнита» (создание компаса, оценивание правильности каждой работы)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7) выполнение и работа по инструкциям взрослого;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«Вода – растворитель. Очищение воды» (выполнение опытов по инструкции педагога)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8) удержание задачи в течение всего времени выполнения задания;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«Какими бывают камни» (разложение камешков по классификации)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9) умение выбирать для себя занятия, которые были предложены на выбор;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«Волшебные стёклышки» (ребёнок сам выбирает, что он будет рассматривать через бинокль, и что будет зарисовывать)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10) удержание внимания при просмотре иллюстрации или прослушивании текста, который прочитывает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взрослый.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«Упрямые предметы» (прослушивание рассказа Почемучки, показ фокуса с дальнейшим повтором детей)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Каждый эксперимент был подобран  для развития у детей той или иной предпосылки регулятивных УУД. Эксперименты проводились  2-3 раза в неделю: по понедельникам, средам, пятницам, в остальные дни было закрепление материала предыдущего дня. Дети в свободные дни продолжали экспериментирование самостоятельно. По итогу каждого дня проводилась рефлексия: дети рассказывали, что нового узнали о свойствах и взаимосвязи изучаемых элементов (вода, камни, магниты и т.д.); как они применяли полученные знания в своё свободное время; рассматривали детские схемы-зарисовки проделанных опытов; дети рассказывали о своих планах по экспериментам на следующий день (что они будут проверять, изучать, делать, что использовать и где проводить свой эксперимент с тем элементом, который изучался).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275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значит «ребёнок готов к школе»? Психологическая готовность к школьному обучению – один из важнейших итогов развития вашего ребёнка в первые семь лет его жизни.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Психологическая готовность ребёнка к школьному обучению заключается прежде всего в том, что у него уже к моменту поступления в школу должны сформироваться те психологические черты, которые присущи школьнику. Нетрудно понять, что они смогут сложиться только в самом ходе школьного обучения. Итогом же развития ребёнка в дошкольном детстве являются только предпосылки этих черт, достаточные для того, чтобы ребёнок мог приспособиться к условиям школы, приступить к систематической учёбе.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таким предпосылкам относится прежде всего желание стать школьников, выполнять серьёзную деятельность, учиться. Это желание появляется к концу дошкольного возраста у подавляющего большинства детей [5, с.381].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Важной целью образования дошкольников является развитие у них способностей самостоятельно ставить перед собой учебную цель, продумывать пути реализации данной цели, осуществлять контроль и оценку своих достижений. Говоря по–другому,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предпосылок регулятивных универсальных учебных действий.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Повторная диагностика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Результаты исследования по методике №1 А.Л.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Венгера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«Рисование по точкам» (см. Приложение № 1):</a:t>
            </a:r>
          </a:p>
          <a:p>
            <a:pPr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БЫЛО:                                                                    СТАЛО: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14810" y="1928802"/>
          <a:ext cx="4500595" cy="303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357158" y="1714488"/>
          <a:ext cx="4377030" cy="357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Повторная 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Результаты исследования по методике №2 «Исследования уровня мобилизации воли» (см. Приложение № 2):</a:t>
            </a:r>
          </a:p>
          <a:p>
            <a:pPr algn="just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БЫЛО:                                                                             СТАЛО: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389120" y="1714488"/>
          <a:ext cx="4397722" cy="335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28596" y="2000240"/>
          <a:ext cx="4286280" cy="255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 по результатам исследования предпосылок регулятивных УУД у детей старшего дошкольного возраста после проведения опытно-экспериментальной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 опытно-экспериментального исследования была достигнута. Исследованием было подтверждено, что детское экспериментирование влияет на формирование предпосылок регулятивных УУД у детей.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Поставленная гипотеза была подтверждены: уровень развития предпосылок регулятивных УУД у респондентов (детей) стал выше.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стали не просто осуществлять какую-то деятельность по просьбе взрослого, они стали сначала планировать свою деятельность и контролировать её до конечного результата. Они стали воспринимать цели и задачи, и стремились их достичь, осуществляю свою экспериментальную деятельность.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Юные исследователи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админ\Рабочий стол\ЯСЛИ\картинка опы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00108"/>
            <a:ext cx="5583767" cy="418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fVts5dSS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2576138" cy="3473445"/>
          </a:xfrm>
        </p:spPr>
      </p:pic>
      <p:pic>
        <p:nvPicPr>
          <p:cNvPr id="21507" name="Picture 3" descr="C:\Documents and Settings\админ\Рабочий стол\САД\ЛЕТО 2019 ДС\dbIMOHKCN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643182"/>
            <a:ext cx="2857520" cy="3852836"/>
          </a:xfrm>
          <a:prstGeom prst="rect">
            <a:avLst/>
          </a:prstGeom>
          <a:noFill/>
        </p:spPr>
      </p:pic>
      <p:pic>
        <p:nvPicPr>
          <p:cNvPr id="21508" name="Picture 4" descr="C:\Documents and Settings\админ\Рабочий стол\САД\ЛЕТО 2019 ДС\fXERJBYWHl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8604"/>
            <a:ext cx="2528878" cy="3409723"/>
          </a:xfrm>
          <a:prstGeom prst="rect">
            <a:avLst/>
          </a:prstGeom>
          <a:noFill/>
        </p:spPr>
      </p:pic>
      <p:pic>
        <p:nvPicPr>
          <p:cNvPr id="21509" name="Picture 5" descr="C:\Documents and Settings\админ\Рабочий стол\САД\ЛЕТО 2019 ДС\QN1MOAMhZ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068598"/>
            <a:ext cx="2549714" cy="3437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\Рабочий стол\САД\ЛЕТО 2019 ДС\_3YFPjwMKn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357166"/>
            <a:ext cx="2643207" cy="3143272"/>
          </a:xfrm>
          <a:prstGeom prst="rect">
            <a:avLst/>
          </a:prstGeom>
          <a:noFill/>
        </p:spPr>
      </p:pic>
      <p:pic>
        <p:nvPicPr>
          <p:cNvPr id="19459" name="Picture 3" descr="C:\Documents and Settings\админ\Рабочий стол\САД\ЛЕТО 2019 ДС\_-iaNCGyLy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57166"/>
            <a:ext cx="2786082" cy="3143272"/>
          </a:xfrm>
          <a:prstGeom prst="rect">
            <a:avLst/>
          </a:prstGeom>
          <a:noFill/>
        </p:spPr>
      </p:pic>
      <p:pic>
        <p:nvPicPr>
          <p:cNvPr id="19460" name="Picture 4" descr="C:\Documents and Settings\админ\Рабочий стол\САД\ЛЕТО 2019 ДС\5uw_UctaP9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876"/>
            <a:ext cx="4071966" cy="2500330"/>
          </a:xfrm>
          <a:prstGeom prst="rect">
            <a:avLst/>
          </a:prstGeom>
          <a:noFill/>
        </p:spPr>
      </p:pic>
      <p:pic>
        <p:nvPicPr>
          <p:cNvPr id="19461" name="Picture 5" descr="C:\Documents and Settings\админ\Рабочий стол\САД\ЛЕТО 2019 ДС\2zcjJoC1H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57166"/>
            <a:ext cx="2714644" cy="3143272"/>
          </a:xfrm>
          <a:prstGeom prst="rect">
            <a:avLst/>
          </a:prstGeom>
          <a:noFill/>
        </p:spPr>
      </p:pic>
      <p:pic>
        <p:nvPicPr>
          <p:cNvPr id="19462" name="Picture 6" descr="C:\Documents and Settings\админ\Рабочий стол\САД\ЛЕТО 2019 ДС\xb9e1AlhCo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71876"/>
            <a:ext cx="4143404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дмин\Рабочий стол\САД\ЛЕТО 2019 ДС\20190826_1055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8604"/>
            <a:ext cx="4143404" cy="2893239"/>
          </a:xfrm>
          <a:prstGeom prst="rect">
            <a:avLst/>
          </a:prstGeom>
          <a:noFill/>
        </p:spPr>
      </p:pic>
      <p:pic>
        <p:nvPicPr>
          <p:cNvPr id="20483" name="Picture 3" descr="C:\Documents and Settings\админ\Рабочий стол\САД\ЛЕТО 2019 ДС\USuqOcdq3u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4357718" cy="2857520"/>
          </a:xfrm>
          <a:prstGeom prst="rect">
            <a:avLst/>
          </a:prstGeom>
          <a:noFill/>
        </p:spPr>
      </p:pic>
      <p:pic>
        <p:nvPicPr>
          <p:cNvPr id="20484" name="Picture 4" descr="C:\Documents and Settings\админ\Рабочий стол\САД\ЛЕТО 2019 ДС\MvCrD4Re_k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86124"/>
            <a:ext cx="2214578" cy="3214710"/>
          </a:xfrm>
          <a:prstGeom prst="rect">
            <a:avLst/>
          </a:prstGeom>
          <a:noFill/>
        </p:spPr>
      </p:pic>
      <p:pic>
        <p:nvPicPr>
          <p:cNvPr id="20485" name="Picture 5" descr="C:\Documents and Settings\админ\Рабочий стол\САД\ЛЕТО 2019 ДС\-oSZq85R1X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286123"/>
            <a:ext cx="3500462" cy="3214711"/>
          </a:xfrm>
          <a:prstGeom prst="rect">
            <a:avLst/>
          </a:prstGeom>
          <a:noFill/>
        </p:spPr>
      </p:pic>
      <p:pic>
        <p:nvPicPr>
          <p:cNvPr id="20486" name="Picture 6" descr="C:\Documents and Settings\админ\Рабочий стол\САД\ЛЕТО 2019 ДС\jR9ILGZ4SW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286124"/>
            <a:ext cx="3232575" cy="3214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85728"/>
            <a:ext cx="8183880" cy="51435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Асмолов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А.Г. «Как проектировать универсальные учебные действия: от действия к мысли» /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Асмолов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А.Г. М.: "Просвещение" - 2011. 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2.Вахрушева Л.Н. Развитие мыслительной деятельности детей дошкольного возраста: учебное пособие для студентов педагогических вузов и колледжей / Л.Н. Вахрушева. – М.: ФОРУМ, 2009. – с.71 – 89.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3.Веракса Н.Е.,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Галимов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О.Р. Познавательно-исследовательская деятельность дошкольников. Для занятий с детьми 4-7 лет. – М.: МОЗАИКА-СИНТЕЗ, 2016. – 80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Гуткина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Н.И. «Психологическая готовность к школе». – М.: Просвещение, 2008. 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5.Мир детства. Дошкольник / Под ред. А.Г.Хрипковой; отв. ред. А.В.Запорожец. – М.: Педагогика, 1979. – с.379 – 385.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6.Опытно-экспериментальная деятельность в ДОУ. Конспекты занятий в разных возрастных группах / сост.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Н.В.Нищева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– СПб.: ООО «ИЗДАТЕЛЬСТВО «ДЕТСТВО-ПРЕСС», 2016. – с.95 – 175.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Пунский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В.О. Азбука учебного труда: Кн. для учителя: Обобщение передового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опыта.- М.: Просвещение, 2008.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Тайдонова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С.А. Условия формирования предпосылок регулятивных универсальных учебных действий у детей старшего дошкольного возраста в педагогическом процессе дошкольного образовательного учреждения // Молодежный научный форум: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электр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сб. ст. по мат. I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междунар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студ.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науч.-практ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конф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№ 1(1). 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9.Тугушева Г.П., Чистякова А.Е. Экспериментальная деятельность детей среднего и старшего дошкольного возраста: Методическое пособие. – СПб.: ДЕТСТВО-ПРЕСС, 2013. – с.40 – 118.</a:t>
            </a:r>
          </a:p>
          <a:p>
            <a:pPr algn="just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10.Лекции и материалы преподавателей ИРО.</a:t>
            </a:r>
          </a:p>
          <a:p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Приложение № 1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А.Л.Венгера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«Рисование по точкам»</a:t>
            </a:r>
            <a:endParaRPr lang="ru-RU" sz="2800" dirty="0"/>
          </a:p>
        </p:txBody>
      </p:sp>
      <p:pic>
        <p:nvPicPr>
          <p:cNvPr id="4" name="Содержимое 3" descr="C:\Documents and Settings\админ\Рабочий стол\Опыты и эксперименты\А.Л.Венгер Рисование по точкам\slide_1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592935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Приложение № 2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Методика «Исследования уровня мобилизации воли»</a:t>
            </a:r>
            <a:endParaRPr lang="ru-RU" dirty="0"/>
          </a:p>
        </p:txBody>
      </p:sp>
      <p:pic>
        <p:nvPicPr>
          <p:cNvPr id="4" name="Содержимое 3" descr="C:\Documents and Settings\админ\Рабочий стол\Опыты и эксперименты\А.Л.Венгер Рисование по точкам\praktikum-00275-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3929090" cy="291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админ\Рабочий стол\Опыты и эксперименты\А.Л.Венгер Рисование по точкам\praktikum-00275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32"/>
            <a:ext cx="405132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Актуальность проекта по теме: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данный период времени существует противоречие между сложившимися требованиями к результатам образования дошкольников и не разработанностью методик по выявлению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предпосылок регулятивных универсальных учебных действий. Основной проблемой является как отбор методических приемов, так и педагогические условия формирования регулятивных универсальных учебных действий. Из всего сказанного можно сделать вывод, что изучение вопроса о формировании предпосылок регулятивных универсальных учебных действий является актуальным у дошкольников старшего возраста. Проблема готовности ребёнка к школе была актуальна всегда.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Documents and Settings\админ\Рабочий стол\ЯСЛИ\опыт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029483"/>
            <a:ext cx="3571900" cy="3756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 fontScale="62500" lnSpcReduction="20000"/>
          </a:bodyPr>
          <a:lstStyle/>
          <a:p>
            <a:pPr marL="0" lvl="0" indent="53975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выявление эффективности детского экспериментирования как средства формирования предпосылок регулятивных УУД.</a:t>
            </a:r>
            <a:endParaRPr lang="ru-RU" sz="2000" dirty="0" smtClean="0">
              <a:latin typeface="Arial" pitchFamily="34" charset="0"/>
            </a:endParaRP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Arial" pitchFamily="34" charset="0"/>
            </a:endParaRP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теоретические и практические подходы к формированию предпосылок УУД детей старшего дошкольного возраста;</a:t>
            </a:r>
            <a:endParaRPr lang="ru-RU" sz="2000" dirty="0" smtClean="0">
              <a:latin typeface="Arial" pitchFamily="34" charset="0"/>
            </a:endParaRP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-изучить подходы к организации детского экспериментирования с детьми старшего дошкольного возраста;</a:t>
            </a:r>
            <a:endParaRPr lang="ru-RU" sz="2000" dirty="0" smtClean="0">
              <a:latin typeface="Arial" pitchFamily="34" charset="0"/>
            </a:endParaRP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-выявить влияние детского экспериментирования на развитие предпосылок регулятивных УУД у детей 5-6 лет;</a:t>
            </a:r>
            <a:endParaRPr lang="ru-RU" sz="2000" dirty="0" smtClean="0">
              <a:latin typeface="Arial" pitchFamily="34" charset="0"/>
            </a:endParaRP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-подобрать методические материалы по формированию предпосылок регулятивных УУД у детей 5-6 лет.</a:t>
            </a:r>
            <a:endParaRPr lang="ru-RU" sz="2000" dirty="0" smtClean="0">
              <a:latin typeface="Arial" pitchFamily="34" charset="0"/>
            </a:endParaRP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предпосылок регулятивных УУД.</a:t>
            </a:r>
            <a:endParaRPr lang="ru-RU" sz="2000" dirty="0" smtClean="0">
              <a:latin typeface="Arial" pitchFamily="34" charset="0"/>
            </a:endParaRP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детское экспериментирование как средство развития предпосылок регулятивных УУД в старшем дошкольном возрасте.</a:t>
            </a:r>
            <a:endParaRPr lang="ru-RU" sz="2000" dirty="0" smtClean="0">
              <a:latin typeface="Arial" pitchFamily="34" charset="0"/>
            </a:endParaRP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 исследования: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проведения методических материалов опытно-экспериментальной деятельности с детьми старшей группы показатели предпосылок регулятивных УУД у воспитанников будут выше.</a:t>
            </a:r>
            <a:endParaRPr lang="ru-RU" sz="2000" dirty="0" smtClean="0">
              <a:latin typeface="Arial" pitchFamily="34" charset="0"/>
            </a:endParaRPr>
          </a:p>
          <a:p>
            <a:pPr marL="0" lvl="0" indent="53975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Эмпирическая база исследования </a:t>
            </a:r>
            <a:r>
              <a:rPr lang="ru-RU" b="1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МДОУ № 22 г. Ярославля,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детей старшего дошкольного возраста 5-6 лет.</a:t>
            </a:r>
            <a:endParaRPr lang="ru-RU" sz="3600" dirty="0" smtClean="0">
              <a:latin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УУД?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УУД (универсальные учебные действия) – умение учиться и организовывать свою учебную деятельность. Концепция УУД пересекается с мировой практикой понимания. Обучение через всю жизнь 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lifelong learning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– подход, который понимает человека как активного ученика всю жизнь. То есть активного субъекта, который развивается, понимает себя, свои интересы, свои цели и инструменты их достижения, уверен в себе [10].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УУД имеет следующие функции: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обеспечение возможностей ребенка самостоятельно осуществлять деятельность учения, ставить учебные цели, искать и использовать необходимые средства и способы их достижения, контролировать и оценивать процесс и результаты деятельности;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создание условий для гармоничного развития личности и ее самореализации на основе готовности к непрерывному образованию; обеспечение успешного усвоения знаний, формирования умений, навыков и компетентностей в любой предметной области.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регулятивные УУД?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моменту поступления ребёнка в школу можно выделить следующие предпосылки УУД: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-личностные;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-регулятивные;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-познавательные;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-коммуникативные.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регулятивные УУД?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131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Регулятивные УУД включают в себя:</a:t>
            </a:r>
          </a:p>
          <a:p>
            <a:pPr algn="just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умение  сохранять заданную цель;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Планирование – умение планировать свое действие в соответствии  с конкретной задачей;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Прогнозирование – умение видеть результат своей деятельности;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Контроль – умение контролировать свою деятельность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результату деятельности и по процессу;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Коррекция – умение видеть указанную ошибку и  исправлять ее по указанию взрослого;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Оценка – умение  оценивать правильность выбранного действия или поступка, адекватно понимать оценку взрослого и сверстника [10].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Предпосылки регулятивных универсальных учебных действий, не что иное, как формирование произвольности поведения, суть предпосылки регулятивных универсальных учебных действий отражает интегративное свойство «способный управлять своим поведением».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Предпосылки регулятивных УУД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8459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Предпосылками регулятивного компонента являются: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-умение осуществлять действие по образцу;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-умение сохранять заданную цель;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-умение видеть указанную ошибку;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-умение планировать своё действие в соответствии с поставленной задачей;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-умение контролировать свою деятельность по результату;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-умение адекватно понимать оценку взрослого;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-умение работать по инструкции взрослого;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-умение удерживать задачу на протяжении всего времени выполнения задания;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-готовность выбирать для себя род занятий из предложенных на выбор;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-умение удерживать внимание, слушая короткий текст, который читает взрослый, или рассматривая репродукцию;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-умение правильно держать орудия письма и инструменты (карандаш, ручка, рамка)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мелкой моторики рук [10].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643446"/>
            <a:ext cx="8183880" cy="1391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Средства формирования предпосылок регулятивных УУД у детей старшего дошкольного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основе методологии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Асмолова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А.Г. выделены следующие средства формирования предпосылок регулятивных УУД у детей [1, с.47]: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-различные игры и упражнения («Что изменилось», «Найди отличия», «Найди одинаковые предметы»);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-задания построены в виде соревнования двух и более игроков;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-экспериментирование;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-«преднамеренные ошибки» - детям предлагаются задания с заранее обдуманными ошибками, которые они должны найти, назвать и обосновать.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338</TotalTime>
  <Words>2250</Words>
  <PresentationFormat>Экран (4:3)</PresentationFormat>
  <Paragraphs>151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Презентация по проекту: «Опыты и эксперименты»  (в рамках дипломной работы по профессиональной переподготовке на тему: «Детское экспериментирование как средство формирования предпосылок регулятивных УУД у детей старшего дошкольного возраста»)</vt:lpstr>
      <vt:lpstr>Слайд 2</vt:lpstr>
      <vt:lpstr>Слайд 3</vt:lpstr>
      <vt:lpstr>Слайд 4</vt:lpstr>
      <vt:lpstr>Что такое УУД?</vt:lpstr>
      <vt:lpstr>Что такое регулятивные УУД?</vt:lpstr>
      <vt:lpstr>Что такое регулятивные УУД?</vt:lpstr>
      <vt:lpstr>Предпосылки регулятивных УУД</vt:lpstr>
      <vt:lpstr>Средства формирования предпосылок регулятивных УУД у детей старшего дошкольного возраста </vt:lpstr>
      <vt:lpstr>Слайд 10</vt:lpstr>
      <vt:lpstr>Что такое экспериментирование?</vt:lpstr>
      <vt:lpstr>Особенности детского экспериментирования </vt:lpstr>
      <vt:lpstr>Дизайн исследования влияния детского экспериментирования на развитие предпосылок регулятивных УУД у старших дошкольников</vt:lpstr>
      <vt:lpstr>Диагностика развития предпосылок регулятивных УУД у воспитанников старшей группы </vt:lpstr>
      <vt:lpstr>Диагностика развития предпосылок регулятивных УУД у воспитанников старшей группы </vt:lpstr>
      <vt:lpstr>Вывод по диагностике</vt:lpstr>
      <vt:lpstr>Методические материалы по формированию предпосылок регулятивных УУД у детей 5-6 лет</vt:lpstr>
      <vt:lpstr>Слайд 18</vt:lpstr>
      <vt:lpstr>Слайд 19</vt:lpstr>
      <vt:lpstr>Повторная диагностика</vt:lpstr>
      <vt:lpstr>Повторная диагностика</vt:lpstr>
      <vt:lpstr>          Выводы по результатам исследования предпосылок регулятивных УУД у детей старшего дошкольного возраста после проведения опытно-экспериментальной деятельности</vt:lpstr>
      <vt:lpstr>Юные исследователи</vt:lpstr>
      <vt:lpstr>Слайд 24</vt:lpstr>
      <vt:lpstr>Слайд 25</vt:lpstr>
      <vt:lpstr>Слайд 26</vt:lpstr>
      <vt:lpstr>Список литературы</vt:lpstr>
      <vt:lpstr>Приложение № 1 Методика А.Л.Венгера «Рисование по точкам»</vt:lpstr>
      <vt:lpstr>Приложение № 2 Методика «Исследования уровня мобилизации воли»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«Опыты и эксперименты»</dc:title>
  <cp:lastModifiedBy>Кристин</cp:lastModifiedBy>
  <cp:revision>63</cp:revision>
  <dcterms:modified xsi:type="dcterms:W3CDTF">2021-02-22T14:57:47Z</dcterms:modified>
</cp:coreProperties>
</file>