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88" r:id="rId4"/>
    <p:sldId id="290" r:id="rId5"/>
    <p:sldId id="258" r:id="rId6"/>
    <p:sldId id="289" r:id="rId7"/>
    <p:sldId id="260" r:id="rId8"/>
    <p:sldId id="282" r:id="rId9"/>
    <p:sldId id="283" r:id="rId10"/>
    <p:sldId id="293" r:id="rId11"/>
    <p:sldId id="265" r:id="rId12"/>
    <p:sldId id="295" r:id="rId13"/>
    <p:sldId id="284" r:id="rId14"/>
    <p:sldId id="285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87A2C"/>
    <a:srgbClr val="5C732F"/>
    <a:srgbClr val="00FF99"/>
    <a:srgbClr val="71FFC6"/>
    <a:srgbClr val="FF7575"/>
    <a:srgbClr val="FFCCCC"/>
    <a:srgbClr val="FF8181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C39BA-F349-4A7F-ACD6-23335DA05E17}" type="doc">
      <dgm:prSet loTypeId="urn:microsoft.com/office/officeart/2005/8/layout/v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9BBFCED-1652-423B-9E6F-3B7F110CACC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Подготовительный: </a:t>
          </a:r>
          <a:r>
            <a: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определение цели и задач проекта, сбор информационного материала, создание условий  для организации работы в «огороде на окне», составление плана мероприятий  по организации детской деятельности.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CAA58A-190F-4ADF-A95B-057FDCAFF2CA}" type="parTrans" cxnId="{F835DCB3-676B-4C1B-9022-E260FBAA992E}">
      <dgm:prSet/>
      <dgm:spPr/>
      <dgm:t>
        <a:bodyPr/>
        <a:lstStyle/>
        <a:p>
          <a:endParaRPr lang="ru-RU"/>
        </a:p>
      </dgm:t>
    </dgm:pt>
    <dgm:pt modelId="{DEC8D549-7B8C-46E6-B808-9689B35CE8F4}" type="sibTrans" cxnId="{F835DCB3-676B-4C1B-9022-E260FBAA992E}">
      <dgm:prSet/>
      <dgm:spPr/>
      <dgm:t>
        <a:bodyPr/>
        <a:lstStyle/>
        <a:p>
          <a:endParaRPr lang="ru-RU">
            <a:solidFill>
              <a:srgbClr val="FFFF00"/>
            </a:solidFill>
          </a:endParaRPr>
        </a:p>
      </dgm:t>
    </dgm:pt>
    <dgm:pt modelId="{F4E46F9F-78F7-413E-B6C5-124E25677AF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Основной:  </a:t>
          </a:r>
          <a:r>
            <a:rPr lang="ru-RU" sz="1800" b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проводятся запланированные мероприятия (беседы, опыты, эксперименты, творческая деятельность, рассматривание иллюстраций, чтение).</a:t>
          </a:r>
          <a:endParaRPr lang="ru-RU" sz="1800" b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A4535A-413E-46CC-94C1-EC09E7A0D2AE}" type="parTrans" cxnId="{0EF359DE-425E-417C-9518-217763D56D37}">
      <dgm:prSet/>
      <dgm:spPr/>
      <dgm:t>
        <a:bodyPr/>
        <a:lstStyle/>
        <a:p>
          <a:endParaRPr lang="ru-RU"/>
        </a:p>
      </dgm:t>
    </dgm:pt>
    <dgm:pt modelId="{09E1F31E-C1B6-4A45-8B69-911B18A70541}" type="sibTrans" cxnId="{0EF359DE-425E-417C-9518-217763D56D37}">
      <dgm:prSet/>
      <dgm:spPr/>
      <dgm:t>
        <a:bodyPr/>
        <a:lstStyle/>
        <a:p>
          <a:endParaRPr lang="ru-RU"/>
        </a:p>
      </dgm:t>
    </dgm:pt>
    <dgm:pt modelId="{A9B05C83-FAD9-497E-AFF8-4BF6D595BB4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Заключительный: 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подводятся итоги, подготавливается презентация.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9AC60DF7-43C2-45AE-AAC5-6B3C9CE52B0E}" type="parTrans" cxnId="{285E598C-D3BA-426B-9BBC-A5DC8C0522A6}">
      <dgm:prSet/>
      <dgm:spPr/>
      <dgm:t>
        <a:bodyPr/>
        <a:lstStyle/>
        <a:p>
          <a:endParaRPr lang="ru-RU"/>
        </a:p>
      </dgm:t>
    </dgm:pt>
    <dgm:pt modelId="{D2A8652B-5B72-4F45-92F9-3B301DC3DE76}" type="sibTrans" cxnId="{285E598C-D3BA-426B-9BBC-A5DC8C0522A6}">
      <dgm:prSet/>
      <dgm:spPr/>
      <dgm:t>
        <a:bodyPr/>
        <a:lstStyle/>
        <a:p>
          <a:endParaRPr lang="ru-RU"/>
        </a:p>
      </dgm:t>
    </dgm:pt>
    <dgm:pt modelId="{7507DF6B-AAD7-4B6C-A85F-DA8C88782A2C}" type="pres">
      <dgm:prSet presAssocID="{A46C39BA-F349-4A7F-ACD6-23335DA05E1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83EE3-1C16-4D4F-8ADE-0E98CB3CE028}" type="pres">
      <dgm:prSet presAssocID="{A46C39BA-F349-4A7F-ACD6-23335DA05E17}" presName="dummyMaxCanvas" presStyleCnt="0">
        <dgm:presLayoutVars/>
      </dgm:prSet>
      <dgm:spPr/>
    </dgm:pt>
    <dgm:pt modelId="{D12F9DD3-7365-4995-9ECC-49FF3EB5E175}" type="pres">
      <dgm:prSet presAssocID="{A46C39BA-F349-4A7F-ACD6-23335DA05E17}" presName="ThreeNodes_1" presStyleLbl="node1" presStyleIdx="0" presStyleCnt="3" custScaleX="109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6811D-BD62-4153-8D44-AEFBC537BBC3}" type="pres">
      <dgm:prSet presAssocID="{A46C39BA-F349-4A7F-ACD6-23335DA05E17}" presName="ThreeNodes_2" presStyleLbl="node1" presStyleIdx="1" presStyleCnt="3" custLinFactNeighborX="955" custLinFactNeighborY="-2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202EF-ABC7-4E64-B4C2-871A30606A50}" type="pres">
      <dgm:prSet presAssocID="{A46C39BA-F349-4A7F-ACD6-23335DA05E17}" presName="ThreeNodes_3" presStyleLbl="node1" presStyleIdx="2" presStyleCnt="3" custScaleX="95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D1C88-B7D2-4024-B1EA-7A106A579739}" type="pres">
      <dgm:prSet presAssocID="{A46C39BA-F349-4A7F-ACD6-23335DA05E1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43495-7E92-4767-8AB6-587FEFD92C86}" type="pres">
      <dgm:prSet presAssocID="{A46C39BA-F349-4A7F-ACD6-23335DA05E1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A5374-2950-4F7B-8151-935D0F8ACFC5}" type="pres">
      <dgm:prSet presAssocID="{A46C39BA-F349-4A7F-ACD6-23335DA05E1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07A99-1FC0-495F-9196-100DF195EBCF}" type="pres">
      <dgm:prSet presAssocID="{A46C39BA-F349-4A7F-ACD6-23335DA05E1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CD9CF-1915-4A02-837D-FDF88BB56928}" type="pres">
      <dgm:prSet presAssocID="{A46C39BA-F349-4A7F-ACD6-23335DA05E1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A09F7-06AB-47B6-BCCE-BEA7E12BA38E}" type="presOf" srcId="{F4E46F9F-78F7-413E-B6C5-124E25677AFD}" destId="{9216811D-BD62-4153-8D44-AEFBC537BBC3}" srcOrd="0" destOrd="0" presId="urn:microsoft.com/office/officeart/2005/8/layout/vProcess5"/>
    <dgm:cxn modelId="{C8B3ECC4-6343-4F47-AD96-D84186B21293}" type="presOf" srcId="{F4E46F9F-78F7-413E-B6C5-124E25677AFD}" destId="{69807A99-1FC0-495F-9196-100DF195EBCF}" srcOrd="1" destOrd="0" presId="urn:microsoft.com/office/officeart/2005/8/layout/vProcess5"/>
    <dgm:cxn modelId="{0EF359DE-425E-417C-9518-217763D56D37}" srcId="{A46C39BA-F349-4A7F-ACD6-23335DA05E17}" destId="{F4E46F9F-78F7-413E-B6C5-124E25677AFD}" srcOrd="1" destOrd="0" parTransId="{0FA4535A-413E-46CC-94C1-EC09E7A0D2AE}" sibTransId="{09E1F31E-C1B6-4A45-8B69-911B18A70541}"/>
    <dgm:cxn modelId="{466AB51C-FFDC-4179-8BC4-14F4FB80739B}" type="presOf" srcId="{09E1F31E-C1B6-4A45-8B69-911B18A70541}" destId="{6B643495-7E92-4767-8AB6-587FEFD92C86}" srcOrd="0" destOrd="0" presId="urn:microsoft.com/office/officeart/2005/8/layout/vProcess5"/>
    <dgm:cxn modelId="{6B829322-0C2D-4CC4-B72B-00ECC8C84B2B}" type="presOf" srcId="{A9B05C83-FAD9-497E-AFF8-4BF6D595BB4B}" destId="{435202EF-ABC7-4E64-B4C2-871A30606A50}" srcOrd="0" destOrd="0" presId="urn:microsoft.com/office/officeart/2005/8/layout/vProcess5"/>
    <dgm:cxn modelId="{DFAA2677-3BB2-4EEE-9DF5-91D2524F082D}" type="presOf" srcId="{A46C39BA-F349-4A7F-ACD6-23335DA05E17}" destId="{7507DF6B-AAD7-4B6C-A85F-DA8C88782A2C}" srcOrd="0" destOrd="0" presId="urn:microsoft.com/office/officeart/2005/8/layout/vProcess5"/>
    <dgm:cxn modelId="{285E598C-D3BA-426B-9BBC-A5DC8C0522A6}" srcId="{A46C39BA-F349-4A7F-ACD6-23335DA05E17}" destId="{A9B05C83-FAD9-497E-AFF8-4BF6D595BB4B}" srcOrd="2" destOrd="0" parTransId="{9AC60DF7-43C2-45AE-AAC5-6B3C9CE52B0E}" sibTransId="{D2A8652B-5B72-4F45-92F9-3B301DC3DE76}"/>
    <dgm:cxn modelId="{209CFA42-3315-414E-A009-1E81B5A9DF42}" type="presOf" srcId="{A9B05C83-FAD9-497E-AFF8-4BF6D595BB4B}" destId="{1F9CD9CF-1915-4A02-837D-FDF88BB56928}" srcOrd="1" destOrd="0" presId="urn:microsoft.com/office/officeart/2005/8/layout/vProcess5"/>
    <dgm:cxn modelId="{65206453-067B-4B04-B758-BD4038151880}" type="presOf" srcId="{39BBFCED-1652-423B-9E6F-3B7F110CACCF}" destId="{F68A5374-2950-4F7B-8151-935D0F8ACFC5}" srcOrd="1" destOrd="0" presId="urn:microsoft.com/office/officeart/2005/8/layout/vProcess5"/>
    <dgm:cxn modelId="{F835DCB3-676B-4C1B-9022-E260FBAA992E}" srcId="{A46C39BA-F349-4A7F-ACD6-23335DA05E17}" destId="{39BBFCED-1652-423B-9E6F-3B7F110CACCF}" srcOrd="0" destOrd="0" parTransId="{1ECAA58A-190F-4ADF-A95B-057FDCAFF2CA}" sibTransId="{DEC8D549-7B8C-46E6-B808-9689B35CE8F4}"/>
    <dgm:cxn modelId="{48773213-F015-4A88-A35F-564B9C2DEA62}" type="presOf" srcId="{39BBFCED-1652-423B-9E6F-3B7F110CACCF}" destId="{D12F9DD3-7365-4995-9ECC-49FF3EB5E175}" srcOrd="0" destOrd="0" presId="urn:microsoft.com/office/officeart/2005/8/layout/vProcess5"/>
    <dgm:cxn modelId="{6F2FBED7-E525-4262-8F65-8CD0795DE3C2}" type="presOf" srcId="{DEC8D549-7B8C-46E6-B808-9689B35CE8F4}" destId="{82CD1C88-B7D2-4024-B1EA-7A106A579739}" srcOrd="0" destOrd="0" presId="urn:microsoft.com/office/officeart/2005/8/layout/vProcess5"/>
    <dgm:cxn modelId="{18874503-A897-43FF-85E3-2A1B4D441CBA}" type="presParOf" srcId="{7507DF6B-AAD7-4B6C-A85F-DA8C88782A2C}" destId="{CBF83EE3-1C16-4D4F-8ADE-0E98CB3CE028}" srcOrd="0" destOrd="0" presId="urn:microsoft.com/office/officeart/2005/8/layout/vProcess5"/>
    <dgm:cxn modelId="{27928379-7F98-408A-8873-2FA3E713E7E2}" type="presParOf" srcId="{7507DF6B-AAD7-4B6C-A85F-DA8C88782A2C}" destId="{D12F9DD3-7365-4995-9ECC-49FF3EB5E175}" srcOrd="1" destOrd="0" presId="urn:microsoft.com/office/officeart/2005/8/layout/vProcess5"/>
    <dgm:cxn modelId="{F83F5700-CD0E-4C4E-A4EC-757446BA8CC5}" type="presParOf" srcId="{7507DF6B-AAD7-4B6C-A85F-DA8C88782A2C}" destId="{9216811D-BD62-4153-8D44-AEFBC537BBC3}" srcOrd="2" destOrd="0" presId="urn:microsoft.com/office/officeart/2005/8/layout/vProcess5"/>
    <dgm:cxn modelId="{6D368729-BFCE-4EF8-B99B-B4CF30A008EC}" type="presParOf" srcId="{7507DF6B-AAD7-4B6C-A85F-DA8C88782A2C}" destId="{435202EF-ABC7-4E64-B4C2-871A30606A50}" srcOrd="3" destOrd="0" presId="urn:microsoft.com/office/officeart/2005/8/layout/vProcess5"/>
    <dgm:cxn modelId="{F07CD27E-7FFD-41AC-A216-DB450425CD10}" type="presParOf" srcId="{7507DF6B-AAD7-4B6C-A85F-DA8C88782A2C}" destId="{82CD1C88-B7D2-4024-B1EA-7A106A579739}" srcOrd="4" destOrd="0" presId="urn:microsoft.com/office/officeart/2005/8/layout/vProcess5"/>
    <dgm:cxn modelId="{64886D21-9D02-457B-934F-600245F93482}" type="presParOf" srcId="{7507DF6B-AAD7-4B6C-A85F-DA8C88782A2C}" destId="{6B643495-7E92-4767-8AB6-587FEFD92C86}" srcOrd="5" destOrd="0" presId="urn:microsoft.com/office/officeart/2005/8/layout/vProcess5"/>
    <dgm:cxn modelId="{77EDC6C7-36DF-49A4-A05F-8A54F79A8DE8}" type="presParOf" srcId="{7507DF6B-AAD7-4B6C-A85F-DA8C88782A2C}" destId="{F68A5374-2950-4F7B-8151-935D0F8ACFC5}" srcOrd="6" destOrd="0" presId="urn:microsoft.com/office/officeart/2005/8/layout/vProcess5"/>
    <dgm:cxn modelId="{B5085273-6740-45CF-8F9B-10D5C7D628B7}" type="presParOf" srcId="{7507DF6B-AAD7-4B6C-A85F-DA8C88782A2C}" destId="{69807A99-1FC0-495F-9196-100DF195EBCF}" srcOrd="7" destOrd="0" presId="urn:microsoft.com/office/officeart/2005/8/layout/vProcess5"/>
    <dgm:cxn modelId="{A185135E-DB8C-4775-B329-B81977DB951B}" type="presParOf" srcId="{7507DF6B-AAD7-4B6C-A85F-DA8C88782A2C}" destId="{1F9CD9CF-1915-4A02-837D-FDF88BB569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43914" cy="15001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МДОУ « Детский сад №22»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ТВОРЧЕСКИЙ</a:t>
            </a:r>
            <a:r>
              <a:rPr lang="ru-RU" sz="4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ПРОЕКТ В ПОДГОТОВИТЕЛЬНОЙ ГРУППЕ 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«ОГОРОД НА ОКНЕ»</a:t>
            </a:r>
          </a:p>
          <a:p>
            <a:pPr algn="ctr">
              <a:buNone/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Розанова И.В.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Шевякова С.А. </a:t>
            </a: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Ярославль, 2019</a:t>
            </a: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огород на окне\фото огород на окне\GQQ4r5DFB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86058"/>
            <a:ext cx="5143536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Высадка цветов</a:t>
            </a:r>
            <a:endParaRPr lang="ru-RU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791" t="25186" r="6887" b="7268"/>
          <a:stretch>
            <a:fillRect/>
          </a:stretch>
        </p:blipFill>
        <p:spPr bwMode="auto">
          <a:xfrm>
            <a:off x="357158" y="1643050"/>
            <a:ext cx="357190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16912" t="10523" b="11304"/>
          <a:stretch>
            <a:fillRect/>
          </a:stretch>
        </p:blipFill>
        <p:spPr bwMode="auto">
          <a:xfrm>
            <a:off x="4071934" y="3286124"/>
            <a:ext cx="4644000" cy="327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Наблюдение за всходами</a:t>
            </a:r>
            <a:endParaRPr lang="ru-RU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C:\Users\пк\Desktop\ФОТО\ЛЕТО 2019\огород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557582" cy="474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пк\Desktop\ФОТО\ЛЕТО 2019\огород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752600"/>
            <a:ext cx="3657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Урожай собирай</a:t>
            </a:r>
            <a:endParaRPr lang="ru-RU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к\Desktop\огород на окне\фото огород на окне\LhcxX7nLl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32368"/>
            <a:ext cx="3357586" cy="456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s://i.mycdn.me/i?r=AzEPZsRbOZEKgBhR0XGMT1Rks5OwEyGxw7e5ZG1_3__BD6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256"/>
            <a:ext cx="3600000" cy="2283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s://moyaxata.pp.ua/wp-content/uploads/2019/07/koli_siyati_ogir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714488"/>
            <a:ext cx="3996000" cy="252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Урожай собирай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3" descr="C:\Users\пк\Desktop\ФОТО\ЛЕТО 2019\огород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4495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пк\Desktop\ФОТО\ЛЕТО 2019\огород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967162" cy="48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пк\Desktop\ФОТО\ЛЕТО 2019\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510540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пк\Desktop\ФОТО\ЛЕТО 2019\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041900" y="2882900"/>
            <a:ext cx="3276600" cy="436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Урожай собирай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user91122.clients-cdnnow.ru/wp-content/uploads/2019/03/upn_blog_ing_minas_agro-21-a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71612"/>
            <a:ext cx="2520000" cy="189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496" y="4643446"/>
            <a:ext cx="4714908" cy="1714501"/>
          </a:xfrm>
        </p:spPr>
        <p:txBody>
          <a:bodyPr/>
          <a:lstStyle/>
          <a:p>
            <a:pPr marL="342900" indent="-342900" algn="ctr">
              <a:defRPr/>
            </a:pPr>
            <a:endParaRPr lang="ru-RU" sz="2400" kern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1000100" y="2643182"/>
            <a:ext cx="7143800" cy="14287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1345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за внимание!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2050" name="Picture 2" descr="D:\Мама\солнышки\0_42abe_ea09aee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28588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экологических представлений  детей об овощных культурах (огурцах, томатах, перце, картофеля),  цветов семейства астровых (бархатцы),  салата в процессе выращивания из семян.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Обучающие задачи: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Познакомить с историей огурца, томата, перца, картофеля.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2. Расширять и систематизировать знания детей об овощных культурах (огурцах, томатах, картофеля, перца) и цветах : строение, польза, уход за ними.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3. Учить детей ухаживать за растениями в комнатных условиях.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4. Учить наблюдать изменения в развитии  и роста растений.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5. Углублять знания об условиях, необходимых для роста семян (земля, свет, тепло, вода).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6. Учить выполнять индивидуальные поручения, и коллективные задания.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7. Учить заполнять, используя схему роста растения, дневник наблюдения.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Развивающие задачи:</a:t>
            </a:r>
            <a:r>
              <a:rPr lang="ru-RU" sz="49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Развивать познавательные и творческие способности детей в процессе совместной исследовательской деятельности.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Формировать у детей понятия взаимосвязи природа и люди: люди сажают, выращивают и ухаживают за растениями, растения вырастают, радуют людей своей красотой, кормят своими плодами.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Формировать  представление о выращивании растений из семян.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4.Формировать умение договариваться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воспитателя о распределении работы, ответственное отношение к порученному заданию.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5.Закреплять знания детей об условиях, необходимых для роста     растения; 6.Развивать речь детей, активизировать словарь (корень, посадить, углубление, условия и т.д.).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Разъяснять значимость труда.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Развивать чувство общности детей в группе и навыки сотрудничества.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  <a:endParaRPr lang="ru-RU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Воспитывать интерес к  уходу за растениями ; накапливать опыт внимательного и заботливого отношения к растущим  растениям.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2.Воспитывать бережное отношение к своему труду, и труду взрослых и детей.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Воспитывать желание добиваться результата, чувство ответственности за  участие в общем деле.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Воспитывать уважительное взаимоотношение ребенка к взрослым.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Проект: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долго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срочный.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 - исследовательский, творческий.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месяца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785926"/>
            <a:ext cx="8501122" cy="7572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подготовительной группы, родители, воспитатели.                            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8596" y="2214554"/>
            <a:ext cx="871540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 Формирование у детей старшего дошкольного возраста экологических знаний в процессе познавательно-исследовательской   деятельности выращивание растений из семян.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Развитие познавательных и творческих способностей.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Дети научатся ухаживать за растениями и познакомятся с условиями их содержания, будут учиться подмечать красоту растительного мира.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4.У детей сформируются знания о росте растений в комнатных условиях.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Среди ассортимента овощных культур, выращиваемых в нашей стране, особое место занимают огурцы. Широкое распространение этой овощной культуры объясняется, прежде всего, традиционными особенностями питания народа, высокими вкусовыми качествам плодов, идущих в пищу как в свежем, так и в переработанном виде. Самый верный способ получить экологически чистый продукт – это вырастить самому.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Данная работа актуальна тем, что выращивание растений из семян и наблюдение за ними – очень увлекательный и познавательный процесс. Наблюдение за всеми фазами развития растения от прорастания семечка до появления первых цветов или плодов – волшебство природы в действии. Требуется много времени и терпения, прежде чем вырастет полноценное растение. Так возникла тема нашего исследования  «Где родился огурец, картофель?»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9286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Этапы  проекта</a:t>
            </a:r>
            <a:endParaRPr lang="ru-RU" sz="3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28596" y="1714488"/>
          <a:ext cx="835824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Оформление  огорода 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2928934"/>
            <a:ext cx="2643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89" name="Picture 1" descr="C:\Users\днс\Desktop\огород на окне\фото огород на окне\hCB8k5h_O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3"/>
            <a:ext cx="3816000" cy="252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441" t="18978"/>
          <a:stretch>
            <a:fillRect/>
          </a:stretch>
        </p:blipFill>
        <p:spPr bwMode="auto">
          <a:xfrm>
            <a:off x="4643438" y="4000504"/>
            <a:ext cx="4248000" cy="264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t="17859"/>
          <a:stretch>
            <a:fillRect/>
          </a:stretch>
        </p:blipFill>
        <p:spPr bwMode="auto">
          <a:xfrm>
            <a:off x="571472" y="4286256"/>
            <a:ext cx="3852000" cy="237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t="17406" b="11225"/>
          <a:stretch>
            <a:fillRect/>
          </a:stretch>
        </p:blipFill>
        <p:spPr bwMode="auto">
          <a:xfrm>
            <a:off x="4500562" y="1571612"/>
            <a:ext cx="4320000" cy="231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Высадка в грунт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днс\Desktop\огород на окне\фото огород на окне\2v4Mdrrzp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457000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https://s1.stc.all.kpcdn.net/putevoditel/projectid_379258/images/tild6436-3839-4562-b466-643564303264__pepper-4186307_1280.jpg"/>
          <p:cNvPicPr>
            <a:picLocks noChangeAspect="1" noChangeArrowheads="1"/>
          </p:cNvPicPr>
          <p:nvPr/>
        </p:nvPicPr>
        <p:blipFill>
          <a:blip r:embed="rId3"/>
          <a:srcRect r="18589"/>
          <a:stretch>
            <a:fillRect/>
          </a:stretch>
        </p:blipFill>
        <p:spPr bwMode="auto">
          <a:xfrm>
            <a:off x="5286380" y="4143380"/>
            <a:ext cx="3429024" cy="245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1" name="Picture 7" descr="https://udachnayadacha.ru/up/files/images/ogurtsyi-v-teplitse-vyiraschivani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71612"/>
            <a:ext cx="3636000" cy="2267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3" name="Picture 9" descr="https://horosho-zhivem.ru/wp-content/uploads/2016/02/cherenki.jpg"/>
          <p:cNvPicPr>
            <a:picLocks noChangeAspect="1" noChangeArrowheads="1"/>
          </p:cNvPicPr>
          <p:nvPr/>
        </p:nvPicPr>
        <p:blipFill>
          <a:blip r:embed="rId5"/>
          <a:srcRect t="14031" b="11805"/>
          <a:stretch>
            <a:fillRect/>
          </a:stretch>
        </p:blipFill>
        <p:spPr bwMode="auto">
          <a:xfrm>
            <a:off x="1428728" y="4857760"/>
            <a:ext cx="2988000" cy="166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546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Times New Roman</vt:lpstr>
      <vt:lpstr>Тема Office</vt:lpstr>
      <vt:lpstr> МДОУ « Детский сад №22»</vt:lpstr>
      <vt:lpstr>      Цель: формирование экологических представлений  детей об овощных культурах (огурцах, томатах, перце, картофеля),  цветов семейства астровых (бархатцы),  салата в процессе выращивания из семян.  </vt:lpstr>
      <vt:lpstr> Развивающие задачи: </vt:lpstr>
      <vt:lpstr>Воспитательные задачи:</vt:lpstr>
      <vt:lpstr>Проект: долгосрочный. Вид проекта: познавательно - исследовательский, творческий. Продолжительность: 3 месяца. </vt:lpstr>
      <vt:lpstr>Актуальность</vt:lpstr>
      <vt:lpstr>Этапы  проекта</vt:lpstr>
      <vt:lpstr>Оформление  огорода  </vt:lpstr>
      <vt:lpstr>Высадка в грунт</vt:lpstr>
      <vt:lpstr>Высадка цветов</vt:lpstr>
      <vt:lpstr>Наблюдение за всходами</vt:lpstr>
      <vt:lpstr>Урожай собирай</vt:lpstr>
      <vt:lpstr>  Урожай собирай   </vt:lpstr>
      <vt:lpstr>Урожай собирай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Corowina</dc:creator>
  <cp:lastModifiedBy>123</cp:lastModifiedBy>
  <cp:revision>98</cp:revision>
  <dcterms:created xsi:type="dcterms:W3CDTF">2013-02-09T17:45:17Z</dcterms:created>
  <dcterms:modified xsi:type="dcterms:W3CDTF">2024-01-26T08:55:10Z</dcterms:modified>
</cp:coreProperties>
</file>