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69" r:id="rId8"/>
    <p:sldId id="272" r:id="rId9"/>
    <p:sldId id="273" r:id="rId10"/>
    <p:sldId id="275" r:id="rId11"/>
    <p:sldId id="276" r:id="rId12"/>
    <p:sldId id="277" r:id="rId13"/>
    <p:sldId id="274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0" r:id="rId24"/>
    <p:sldId id="287" r:id="rId25"/>
    <p:sldId id="288" r:id="rId26"/>
    <p:sldId id="289" r:id="rId27"/>
    <p:sldId id="29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606F4-769A-7E04-662D-B374D571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6F07B4-877D-B3AB-3E03-2EA598F6E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F31A32-12BB-CD4D-92DF-FC0737FF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D7D54D-5B3A-0C47-EF2E-AB49E63D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41BF5B-15FB-9DDA-6635-EC7767F2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6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BC463-F981-2610-9939-E0B02907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5E02C3-E6BF-34C2-C444-F6EF93C76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F5A4E1-6802-8027-7C0C-FBBFC527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9F397F-0EB3-110E-7D57-B69A4691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69B0FB-2195-51C1-18DB-9198BF24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F828F7-2FE0-FD11-0861-7BFD13FAA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604AD3-1AE6-F815-B751-F06DAB1EE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B2BA4D-187D-ABF1-0073-33FA7E38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CAEC9C-450A-9221-BFCD-EE8E0EB6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DC9356-2D91-FE30-15AE-353381A1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9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CD2440-D160-EEBA-26E7-DA1EC76E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4EEB88-236D-0001-E35B-BFD9F7DD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527A40-02F9-B3CC-E107-F2D4ACB5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0EE4C8-2E8B-BA42-3482-F55EC8B0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7BB960-F107-FDC4-E495-03613999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B2CB9-24FC-7B94-CCD9-DFAA4C89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71FD72-041D-4640-FA19-C683A62B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AAB27E-D06A-361E-3832-F3643473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6F3856-C16F-C808-0C86-0E0B88C3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BCE4D5-31BA-F42F-F610-D2A46B39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5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AA68B-E827-D89E-DD37-8C0B3BED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90A509-E4FD-8813-3F52-863D20BDB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969D25-3902-7FA2-9D36-3DD58E1DF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63B36D-7775-2B9B-D9B0-AB31E914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E86E59-050D-FC4C-3609-B808E269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3F55E8-F65B-C157-9ACA-96EE3EBF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0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00B6D3-D751-90F3-6CA1-55DA6666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50F92F-E800-D8D8-2B3B-171DC51D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962669-3C72-1D41-0626-85F1CA96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C55535-F5AD-6254-DDCF-8A6BA26B0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00AFCA-D63F-B82D-5CB8-A4B7156A3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80DBE63-36CA-A011-D9F8-C25953D3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FF4B571-D937-8FED-36D6-C21B34BD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96E043-1C27-A212-7D5D-B4235C15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7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702E0-39FA-7A0F-2D37-955C0DE7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3ED6C5-45E9-1FD3-86CF-AD9361D8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B5822B-15BA-4787-4275-DD1D12AC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DCD281-ED14-C8CA-019F-77798FE9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42AB515-B4D9-D25A-2CD4-E70651EE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2CB8C75-01DD-D17C-DD5D-ADFCC3F9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15C746-C85B-1F3B-ABD7-B15551D3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4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D8FC3-AB19-DF92-FB4C-F12CA72E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EC71B6-FF6C-B8C0-E104-4B3511E42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E0BB32-115B-6615-A508-EC960BA2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480D17-A9C5-682D-84B2-7948533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4F05A2-F317-1828-9413-89FC71A0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41E973-BE82-9088-7872-C6A66C5D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A8C17-FC48-DB68-32EC-34B0EF06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D8109E-9092-7280-D78F-B13E9260E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0732AB-CF4B-1CC9-D186-FAF4466E6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CD9A94-E72E-4B28-9519-80617E56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162CCC-C758-05D5-AE19-27E06160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A69E9E-8AC9-BD8C-867F-239CAD3A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5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F97627-FD49-3DF5-9A1F-73FF3B70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1BED14-9E90-35F5-F4BD-4919689A3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289CFF-A522-BD9D-A166-E2722E02E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905B-3547-487A-B887-6E4D9BAB774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C27A94-7EEC-F49F-F887-0ED0537F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8491DF-83CE-8D82-F6F0-D93BC9DA9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8920-91BC-4516-B335-B918A968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A4289D21-0E6B-9822-B59C-23528EA9B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6696"/>
            <a:ext cx="9189720" cy="3014344"/>
          </a:xfrm>
        </p:spPr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подготовительной группе 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куда хлеб пришел»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43DD42E-F42D-F797-FFBA-C02545C31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223203"/>
            <a:ext cx="10561320" cy="879476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22»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9FFF6E-3527-9C23-272A-5B995A9EA9EA}"/>
              </a:ext>
            </a:extLst>
          </p:cNvPr>
          <p:cNvSpPr txBox="1"/>
          <p:nvPr/>
        </p:nvSpPr>
        <p:spPr>
          <a:xfrm>
            <a:off x="9065120" y="4397225"/>
            <a:ext cx="32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Шевякова С.А.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Розанова И.В.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804E7C-1C5F-D62D-DC59-4EFCC26605BB}"/>
              </a:ext>
            </a:extLst>
          </p:cNvPr>
          <p:cNvSpPr txBox="1"/>
          <p:nvPr/>
        </p:nvSpPr>
        <p:spPr>
          <a:xfrm>
            <a:off x="5341535" y="5993180"/>
            <a:ext cx="198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9258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289560" y="0"/>
            <a:ext cx="11612880" cy="649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Перспективный план работы по проекту.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о культуре поведения за столом, бережном отношении к хлебу. Привитие навыков культуры поведения за столом. Эстетическое воспитание детей.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 стихов о хлебе, разучивание пословиц, поговорок. Воспитывать уважение к труду, бережное отношение к хлебу.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зерном: пшеницы, овса, ячменя</a:t>
            </a:r>
            <a:b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(рассматривание, замачивание). При помощи исследовательской деятельности изучить свойства зерна: цвет, форму, размер, вес, поверхность.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деятельность: посев зерновых культур (пшеница). Вызвать интерес к выращиванию растений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 на тему: «Хлеб, хлебобулочные изделия». Учить аккуратно обводить контуры предметов и не выходить за контуры при раскрашивании рисунка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о профессиях. Профессия хлебороба, пекаря. Воспитывать уважение к труду взрослых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книг, иллюстраций о хлебе. Вызвать интерес к хлебу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украинской народной сказки «Колосок». Воспитывать у детей трудолюбие и уважение к чужому труду на примере поступков героев прослушанного произведения.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хлебобулочных изделий из соленого теста. Учить работать с тестом, дать понятие алгоритма приготовления теста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– наблюдение за ростом культур. Выявить факторы, необходимые для роста растений (вода, свет, тепло)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колосков. Дать понятие о том, что у каждого зернышка есть своя «квартирка» в «домике» колоске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Литературный досуг «Хлеб всему голова». Воспитывать интерес к литературному и музыкальному наследию русского народа (потешкам, поговоркам, загадкам, песням).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фотовыставки «Мы месили, мы лепили…». Задействовать детей и родителей в создании фотовыставки.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445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этап: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Инсценировка русской народной сказки «Колосок».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мероприятия «Хлеб – всему голова!»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проекта в виде презентации.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результатов работы, их анализ, формулировка выводов.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проекта осуществлять экологическое воспитание детей, которое в свою очередь способствует формированию самосознания дошкольников: выращивая пшеницу.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детей в проекте способствует пониманию значимости бережного и заботливого отношения к Хлебу, труду людей.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408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 по завершению проекта: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способствует: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экологических представлений у дошкольников о ценности хлеба.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Получению знаний детьми о том, как выращивали хлеб в старину, и как это происходит сейчас, донести до сознания детей, что хлеб – это итог большой работы многих людей.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интереса к профессиям пекаря, комбайнера и к труду людей, участвующих в производстве хлеба.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бережного отношения у детей и взрослых к хлебу.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E4D4D561-D8D8-184F-2B8D-3BEFA183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5" y="67578"/>
            <a:ext cx="493776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xmlns="" id="{D57F2855-21D7-0A2F-AE81-FDF30CC8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49" y="537210"/>
            <a:ext cx="3250586" cy="57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xmlns="" id="{94DC845D-C411-588E-9C4E-F110B1A9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29" y="537207"/>
            <a:ext cx="3250587" cy="57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D633FB1A-964D-2D49-228C-7C9D512A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9" y="154743"/>
            <a:ext cx="6096003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D8BA9316-76C3-5062-1818-C021E12E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2" y="2556803"/>
            <a:ext cx="5538177" cy="41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53C916DF-03E4-F25A-021F-FB319D30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1" y="118598"/>
            <a:ext cx="2875819" cy="3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1B91BA79-5873-735D-ADF8-AF288F2A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98" y="1342486"/>
            <a:ext cx="2875818" cy="3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xmlns="" id="{C4C02C24-9084-D4C7-0159-90AB3049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08" y="2299089"/>
            <a:ext cx="2875818" cy="3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xmlns="" id="{C58DF39C-83C9-E9C1-D1D4-3FD1C5EA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11" y="2918068"/>
            <a:ext cx="2875818" cy="3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7554317B-E092-5539-9F9A-A305B064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4" y="485335"/>
            <a:ext cx="7849773" cy="58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9D909125-2926-FE5D-86AD-E6A4EA4B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98" y="548640"/>
            <a:ext cx="3237738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61AA837C-8240-F48C-7093-8A5DA2FE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1" y="154744"/>
            <a:ext cx="2700997" cy="36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DD51FF5F-A283-7ADE-C66D-5D27C985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55" y="998805"/>
            <a:ext cx="2700998" cy="36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C76CCB4E-C866-2F66-1208-1BD7AC15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48" y="2152356"/>
            <a:ext cx="2710963" cy="36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xmlns="" id="{EE93E09A-27FE-301D-FC19-C828646A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07" y="3052689"/>
            <a:ext cx="2710962" cy="36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8DDEED5C-53F6-B878-E436-C5F0449D5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903849"/>
            <a:ext cx="3787726" cy="50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471DCBB8-D945-D267-E1AC-48613DEC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89" y="446649"/>
            <a:ext cx="7952935" cy="59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0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8139880-8C47-99A5-1372-DDDAA078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1" y="1758461"/>
            <a:ext cx="6727483" cy="37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0ED0B540-31A9-EA96-A0FF-C2855754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85" y="229577"/>
            <a:ext cx="4799134" cy="63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проекта </a:t>
            </a:r>
          </a:p>
          <a:p>
            <a:pPr>
              <a:spcAft>
                <a:spcPts val="800"/>
              </a:spcAft>
            </a:pPr>
            <a:endParaRPr lang="ru-RU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 – творческий, 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</a:p>
          <a:p>
            <a:pPr>
              <a:spcAft>
                <a:spcPts val="800"/>
              </a:spcAf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Участники проекта: </a:t>
            </a: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воспитатели.</a:t>
            </a:r>
          </a:p>
          <a:p>
            <a:pPr>
              <a:spcAft>
                <a:spcPts val="800"/>
              </a:spcAf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Продолжительность проекта: 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краткосрочный. </a:t>
            </a:r>
          </a:p>
          <a:p>
            <a:pPr>
              <a:spcAft>
                <a:spcPts val="800"/>
              </a:spcAf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Сроки реализации проекта: 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09.10.2023 по 15.10.2023</a:t>
            </a:r>
          </a:p>
        </p:txBody>
      </p:sp>
    </p:spTree>
    <p:extLst>
      <p:ext uri="{BB962C8B-B14F-4D97-AF65-F5344CB8AC3E}">
        <p14:creationId xmlns:p14="http://schemas.microsoft.com/office/powerpoint/2010/main" val="35462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D1473F1A-33EB-9FC4-16E8-66F20FC3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1" y="140677"/>
            <a:ext cx="5466080" cy="30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2D4E56A3-5EE4-97EB-CBDB-32541218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8" y="3215347"/>
            <a:ext cx="6274190" cy="35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78F6D939-056A-0A10-9A89-DA91867D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18" y="251900"/>
            <a:ext cx="4820529" cy="27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3E1EAFF2-0583-B03E-495B-468AC04B8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29861"/>
            <a:ext cx="6752492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1406743F-4ECC-C6A1-5F8B-C221BFD2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12" y="395849"/>
            <a:ext cx="4549727" cy="60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777E515-55C3-1696-D8D0-97927591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" y="112541"/>
            <a:ext cx="6382043" cy="35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F76733EF-1D83-96C7-6D6A-CAAE8A6E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36" y="3559126"/>
            <a:ext cx="5584877" cy="31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310F50B-F588-B105-1213-98A5023F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30" y="229479"/>
            <a:ext cx="6593058" cy="37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DD8EAD3D-DD6C-EBB1-7D60-E530D2E2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3291840"/>
            <a:ext cx="5931877" cy="33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1A677E8A-C1A4-256B-B912-96F95408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91" y="4052167"/>
            <a:ext cx="4797083" cy="26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78624CC-2D14-C026-9FAE-8C0CBEFC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" y="200464"/>
            <a:ext cx="11479238" cy="64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129ADC3-2B2C-D12B-D353-0543732E7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7" y="643597"/>
            <a:ext cx="3130999" cy="55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B814A945-EAA5-2B9A-E836-D4F7813A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73" y="1109484"/>
            <a:ext cx="2496616" cy="44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FB1A1517-B2E1-0DE7-6078-3C663BA8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90" y="1796708"/>
            <a:ext cx="5453575" cy="3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F23D19D-39C9-7F72-10BF-52261C70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1" y="1491176"/>
            <a:ext cx="7427741" cy="41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71D65EA3-85DD-5810-3CB1-29D6B96C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29" y="488853"/>
            <a:ext cx="3451276" cy="61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B3BD32-D5B8-7549-3F47-CCF56D6FCD08}"/>
              </a:ext>
            </a:extLst>
          </p:cNvPr>
          <p:cNvSpPr txBox="1"/>
          <p:nvPr/>
        </p:nvSpPr>
        <p:spPr>
          <a:xfrm>
            <a:off x="166467" y="2705725"/>
            <a:ext cx="11859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33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656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Ресурсное обеспечение: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мультимедиа,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аудио- и видеотека,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книги со сказками, панорамами, раскраски,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игры;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художественные альбомы и иллюстрации по теме.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Методы исследования: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 информации,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беседы,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наблюдения,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эксперимент,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Интегрируемые образовательные области: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развитие,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развитие,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развитие,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5248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современных детей нет понимания ценностного отношения к труду человека, работающего на сельскохозяйственном поле. Хлеб для них является обыденным продуктом, который можно купить в любом магазине или супермаркете. Дети перестали ценить хлеб, как главный продукт питания для русского человека. И чтобы его вырастить необходимо, приложить много сил и труда. Поэтому мы решили уделить этому вопросу особое внимание в нашей работе с детьми. Самое главное в предстоящей работе способствовать формированию у детей четкого понимания роли человеческого труда в современном обществе и воспитывать уважительное, бережное отношение к результату его деятельности.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289560" y="0"/>
            <a:ext cx="11612880" cy="657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целостного представления о процессе выращивания хлеба у детей подготовительного к школе возраста, воспитание бережного отношения к хлебу, к труду людей, которые его выращивают.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Задачи: 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историю возникновения хлеба,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старинными русскими обычаями, связанными с хлебом,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знания у детей о значении хлеба в жизни человека, и его изготовлении.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познавательно – исследовательскую деятельность,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логически мыслить, рассуждать, делать выводы и умозаключения.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хлебу, чувство благодарности и уважения к людям сельскохозяйственного труда,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делиться полученными знаниями.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информации: о злаковых растениях, о сельскохозяйственной технике, о хлеборобах, о народных традициях.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демонстрационного материала: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картинки,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 -материал,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злаковые растения, крупы,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мука из разных злаков,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предметы быта.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художественно-литературного материала: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пословицы,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поговорки,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сказки,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результат: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детей представления о ценности хлеба,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знаний детьми о том, как выращивали хлеб в старину, и как это происходит сейчас, донести до сознания детей, что хлеб – это итог большой работы многих людей,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интереса к профессиям пекаря, кондитера, комбайнера и к труду людей, участвующих в производстве хлеба,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бережного отношения к хлебу и хлебобулочным изделиям.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исследования: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 информации,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беседы,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опытно – экспериментальная деятельность,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Предложить детям вместе с родителями выучить стихи, приметы, пословицы и поговорки о хлебе.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Фотовыставка «Мы месили, мы лепили…».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1016B-ACA4-6177-0CB1-784C392F95DA}"/>
              </a:ext>
            </a:extLst>
          </p:cNvPr>
          <p:cNvSpPr txBox="1"/>
          <p:nvPr/>
        </p:nvSpPr>
        <p:spPr>
          <a:xfrm>
            <a:off x="304800" y="295421"/>
            <a:ext cx="11612880" cy="658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этап: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об уровне знаний детей о процессе выращивания зерновых культур, изготовления хлеба. 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Формулирование целей, задач и содержания проекта, определение этапов его реализации. 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методического материала, художественной литературы, пословиц и поговорок по данной теме.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дидактических игр, пособий, иллюстраций по теме «Хлеб», «Выращивание зерновых культур».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обучающих фильмов из сети Интернет с сайта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 «Откуда хлеб пришел?».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необходимого материала для посева пшеницы.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и подготовка материала для творческой коллективной работы.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родителями: Проект – «Откуда хлеб пришел». Обсудить цели и задачи проекта. Сформировать интерес у родителей по созданию условий для реализации проекта.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 по оформлению выставки, посвящённой хлебу. Привлечь родителей к созданию выставки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323</Words>
  <Application>Microsoft Office PowerPoint</Application>
  <PresentationFormat>Широкоэкранный</PresentationFormat>
  <Paragraphs>132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дошкольное образовательное учреждение «Детский сад № 22»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22»</dc:title>
  <dc:creator>Женя Розанов</dc:creator>
  <cp:lastModifiedBy>123</cp:lastModifiedBy>
  <cp:revision>18</cp:revision>
  <dcterms:created xsi:type="dcterms:W3CDTF">2023-10-16T18:15:21Z</dcterms:created>
  <dcterms:modified xsi:type="dcterms:W3CDTF">2024-01-26T09:09:56Z</dcterms:modified>
</cp:coreProperties>
</file>