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82" r:id="rId3"/>
    <p:sldId id="260" r:id="rId4"/>
    <p:sldId id="261" r:id="rId5"/>
    <p:sldId id="283" r:id="rId6"/>
    <p:sldId id="284" r:id="rId7"/>
    <p:sldId id="285" r:id="rId8"/>
    <p:sldId id="286" r:id="rId9"/>
    <p:sldId id="291" r:id="rId10"/>
    <p:sldId id="287" r:id="rId11"/>
    <p:sldId id="288" r:id="rId12"/>
    <p:sldId id="289" r:id="rId13"/>
    <p:sldId id="290" r:id="rId14"/>
    <p:sldId id="292" r:id="rId15"/>
    <p:sldId id="293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12" autoAdjust="0"/>
    <p:restoredTop sz="94660"/>
  </p:normalViewPr>
  <p:slideViewPr>
    <p:cSldViewPr>
      <p:cViewPr varScale="1">
        <p:scale>
          <a:sx n="71" d="100"/>
          <a:sy n="71" d="100"/>
        </p:scale>
        <p:origin x="-18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осультация по мат-ке 2016\St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1285860"/>
            <a:ext cx="6500858" cy="26432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Требования к организации предметно-развивающей среды как условию математического развития.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6643702" cy="242886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Материал подготовила: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Розанова И.В.</a:t>
            </a:r>
          </a:p>
          <a:p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714776" cy="5072098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занимательной математики в средней группе: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«Мастерская форм»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«Волшебный квадрат»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Конструктор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«Волшебная мозаика»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«Игры с блоками 	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Дьенеша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«Кодирование 	геометрических 	фигур и зарисовка» 	(Клады, Домино)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«Сложи квадрат»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13" descr="SAM_51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786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929090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Танграм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«Кубики для всех»;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«Логическая мозаика»;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«Играем в математику»; 	(счетная деятельность);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Пазлы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12-24 частей;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«Сложи узор»;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Палочки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Кюизинера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 Никитина «Внимание 	угадай-ка»;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Лото Сосчитай;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«Головоломки».</a:t>
            </a:r>
          </a:p>
          <a:p>
            <a:endParaRPr lang="ru-RU" dirty="0"/>
          </a:p>
        </p:txBody>
      </p:sp>
      <p:pic>
        <p:nvPicPr>
          <p:cNvPr id="6" name="Содержимое 4" descr="SAM_51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1"/>
            <a:ext cx="44688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500462" cy="5143536"/>
          </a:xfrm>
        </p:spPr>
        <p:txBody>
          <a:bodyPr/>
          <a:lstStyle/>
          <a:p>
            <a:pPr marL="27432" lvl="1" algn="l">
              <a:spcBef>
                <a:spcPts val="600"/>
              </a:spcBef>
              <a:buSzPct val="80000"/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занимательной математики в старшей группе: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 с блоками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Дьенеша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«Выращивание дерева»;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«Помоги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муравьишкам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«Автотрасса»;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«Логический домик»;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«Логический поезд»;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«Монгольская игра»;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Пентамино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Хамелион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«Прозрачный квадрат».</a:t>
            </a:r>
          </a:p>
          <a:p>
            <a:pPr marL="27432" lvl="1" algn="l">
              <a:spcBef>
                <a:spcPts val="600"/>
              </a:spcBef>
              <a:buSzPct val="80000"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6" descr="DSCN18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5000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500462" cy="50720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«Палочки 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Кюизинера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«Цифра-домино»;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«Математические 	корзиночки»;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Счетовозик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«Играем в математику»;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«Кубики для всех»;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Геоконт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Геовизор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«Игры Никитина;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«Головоломки».</a:t>
            </a:r>
          </a:p>
          <a:p>
            <a:endParaRPr lang="ru-RU" dirty="0"/>
          </a:p>
        </p:txBody>
      </p:sp>
      <p:pic>
        <p:nvPicPr>
          <p:cNvPr id="4" name="Содержимое 6" descr="DSCN18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9058" y="214290"/>
            <a:ext cx="4997450" cy="442915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92909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sz="23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занимательной математики в подготовительной группе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Палочки </a:t>
            </a:r>
            <a:r>
              <a:rPr lang="ru-RU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Кюизинера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«Домик чисел»;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 Математические весы»;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«Блоки </a:t>
            </a:r>
            <a:r>
              <a:rPr lang="ru-RU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Дьенеша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Колумбово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яйцо»;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Пентамино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«Листик»;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Внимание! Угадай-ка»;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«Вычислительная 	машина»;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Дроби»;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Кубики для всех»;</a:t>
            </a:r>
          </a:p>
          <a:p>
            <a:pPr>
              <a:buFont typeface="Arial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Геовизор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6" descr="DSCN18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4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357586" cy="492922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Геоконт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«Соты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Кайе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Игры-головоломки»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«Шашки»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«Шахматы»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«Нарды»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«Мозаики»</a:t>
            </a:r>
          </a:p>
          <a:p>
            <a:endParaRPr lang="ru-RU" dirty="0"/>
          </a:p>
        </p:txBody>
      </p:sp>
      <p:pic>
        <p:nvPicPr>
          <p:cNvPr id="4" name="Содержимое 4" descr="DSCN18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9058" y="214290"/>
            <a:ext cx="4926013" cy="489108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578647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Целевые ориентиры: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Ребёнок проявляет инициативность и самостоятельность (Способен выбирать себе род занятий, участников совместной деятельности, обнаруживает способность к воплощению разнообразных замыслов);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ребёнок обладает развитым воображением (Способность ребёнка к фантазии, воображению, творчеству интенсивно развивается и проявляется в игре. Ребёнок владеет разными формами и видами игры);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у ребёнка развита крупная и мелкая моторика (Он может контролировать свои движения и управлять ими);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ребёнок способен к волевым усилиям в разных видах деятельности, преодолевать сиюминутные побуждения, доводить до конца начатое дело;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ребёнок проявляет любознательность, задаёт вопросы, касающиеся близких и далёких предметов и явлений, интересуется причинно-следственными связями (как? почему? зачем?),. Склонен наблюдать, экспериментировать. Ребёнок способен к принятию собственных решений, опираясь на свои знания и умения.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 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572560" cy="4429156"/>
          </a:xfrm>
        </p:spPr>
        <p:txBody>
          <a:bodyPr>
            <a:normAutofit/>
          </a:bodyPr>
          <a:lstStyle/>
          <a:p>
            <a:pPr algn="ctr"/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8358246" cy="6858000"/>
          </a:xfrm>
        </p:spPr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природы» </a:t>
            </a:r>
          </a:p>
          <a:p>
            <a:pPr algn="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Е. И. Тихеева.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4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24918" cy="5357850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Математическое развитие дошкольников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-это сдвиги и изменения в познавательной деятельности, которые происходят в результате формирования элементарных математических представлений и связанных с ними логических операций.</a:t>
            </a:r>
          </a:p>
          <a:p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математического развития дошкольников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Всестороннее развитие личности ребенка.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Подготовка к успешному обучению в школе.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Коррекционно-воспитательная работа.</a:t>
            </a:r>
          </a:p>
          <a:p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 математического развития дошкольников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Формирование   системы   элементарных   математических представлений.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Формирование предпосылок математического мышления.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Формирование сенсорных процессов и способностей.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Расширение и обогащение словаря и совершенствование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связанной речи.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Формирование начальных форм учебной деятельности.</a:t>
            </a:r>
          </a:p>
          <a:p>
            <a:pPr>
              <a:buFont typeface="Wingdings" pitchFamily="2" charset="2"/>
              <a:buChar char="ü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5072098"/>
          </a:xfrm>
        </p:spPr>
        <p:txBody>
          <a:bodyPr>
            <a:normAutofit/>
          </a:bodyPr>
          <a:lstStyle/>
          <a:p>
            <a:r>
              <a:rPr lang="ru-RU" sz="19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Принципы обучения математике: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Сознательность и активность.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Наглядность.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Деятельностный подход.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Систематичность и последовательность.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Прочность.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Постоянная повторяемость.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Научность.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Доступность.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Связь с жизнью.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Развивающее обучение.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Индивидуальный и дифференцированный подход.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Коррекционная направленность и др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43998" cy="5143536"/>
          </a:xfrm>
        </p:spPr>
        <p:txBody>
          <a:bodyPr>
            <a:normAutofit/>
          </a:bodyPr>
          <a:lstStyle/>
          <a:p>
            <a:pPr marL="0"/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Развивающая предметно-пространственная среда дошкольной образовательной организации (РППС ДОО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)- часть образовательной среды, представленная специально организованным пространством, материалами, оборудованием и инвентарем,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Цели организации (РППС ДОО):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обеспечение максимальной реализации образовательного потенциала пространства;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обеспечение полноценного общения и совместной деятельности детей и взрослых;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обеспечение реализации различных общеобразовательных программ.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РППС ДОО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Естественная комфортабельная обстановка;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Рационально организованная в пространстве и времени;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Насыщенная разнообразными предметами и игровыми материалам.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такой среде возможно одновременное включение в активную познавательно- творческую деятельность всех детей группы.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Активность ребенка в условиях обогащенной развивающей среды стимулируется свободой выбора деятельности.</a:t>
            </a:r>
          </a:p>
          <a:p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РППС ДОО включает в себя три компонента: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Предметное содержание (игры, предметы игровые материалы и т.д.);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Пространственная организация;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Изменение во времени.</a:t>
            </a:r>
          </a:p>
          <a:p>
            <a:pPr>
              <a:buFont typeface="Wingdings" pitchFamily="2" charset="2"/>
              <a:buChar char="ü"/>
            </a:pP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357586" cy="5143536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Математический уголок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- это специально отведенное место, которое оснащено математическими пособиями, играми, тематически подобранными книгами и материалами.</a:t>
            </a:r>
          </a:p>
          <a:p>
            <a:r>
              <a:rPr lang="ru-RU" sz="23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способствовать развитию познавательной активности, логического мышления, стремления к самостоятельному познанию и размышлению.</a:t>
            </a:r>
          </a:p>
          <a:p>
            <a:r>
              <a:rPr lang="ru-RU" sz="23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развивать у детей математические способности; заинтересовывать предметом математики.</a:t>
            </a:r>
          </a:p>
          <a:p>
            <a:endParaRPr lang="ru-RU" dirty="0"/>
          </a:p>
        </p:txBody>
      </p:sp>
      <p:pic>
        <p:nvPicPr>
          <p:cNvPr id="13314" name="Picture 2" descr="Оформление и содержание математического уголка в старшей-подготовительной групп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9"/>
            <a:ext cx="5286375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857652" cy="5143536"/>
          </a:xfrm>
        </p:spPr>
        <p:txBody>
          <a:bodyPr>
            <a:normAutofit lnSpcReduction="10000"/>
          </a:bodyPr>
          <a:lstStyle/>
          <a:p>
            <a:r>
              <a:rPr lang="ru-RU" sz="2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занимательной математики во второй младшей группе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Развивающие игры: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«Сложи квадрат»;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«Геометрическое лото»;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«Рамки-вкладыши»;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«Прозрачный квадрат 	</a:t>
            </a:r>
            <a:r>
              <a:rPr 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Воскобовича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«Квадрат </a:t>
            </a:r>
            <a:r>
              <a:rPr 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Воскобовича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	2-ух </a:t>
            </a:r>
            <a:r>
              <a:rPr 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цветный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1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Логоформочки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«Сложи узор»;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«Кубики для всех».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8" descr="DSC021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290"/>
            <a:ext cx="47148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осультация по мат-ке 2016\veselyie-rebyata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23813"/>
            <a:ext cx="9167813" cy="68818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643338" cy="5143536"/>
          </a:xfrm>
        </p:spPr>
        <p:txBody>
          <a:bodyPr>
            <a:normAutofit/>
          </a:bodyPr>
          <a:lstStyle/>
          <a:p>
            <a:r>
              <a:rPr lang="ru-RU" sz="19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Развивающие игры: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«Математические 	корзиночки»;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«Игры с блоками 	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Дьенеша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«Счетные палочки 	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Кюизинера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Уникуб</a:t>
            </a: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«Подбери по форме»;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«Волшебная дощечка»;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«Стаканчики-вкладыши».</a:t>
            </a:r>
          </a:p>
          <a:p>
            <a:endParaRPr lang="ru-RU" dirty="0"/>
          </a:p>
        </p:txBody>
      </p:sp>
      <p:pic>
        <p:nvPicPr>
          <p:cNvPr id="4" name="Содержимое 8" descr="DSCN18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214290"/>
            <a:ext cx="4854575" cy="450059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2033</TotalTime>
  <Words>428</Words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Требования к организации предметно-развивающей среды как условию математического развития.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Пучкова</dc:creator>
  <cp:lastModifiedBy>Евгений</cp:lastModifiedBy>
  <cp:revision>62</cp:revision>
  <dcterms:created xsi:type="dcterms:W3CDTF">2016-01-05T19:46:34Z</dcterms:created>
  <dcterms:modified xsi:type="dcterms:W3CDTF">2017-07-01T00:23:53Z</dcterms:modified>
</cp:coreProperties>
</file>