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2" r:id="rId4"/>
    <p:sldId id="258" r:id="rId5"/>
    <p:sldId id="262" r:id="rId6"/>
    <p:sldId id="282" r:id="rId7"/>
    <p:sldId id="259" r:id="rId8"/>
    <p:sldId id="260" r:id="rId9"/>
    <p:sldId id="280" r:id="rId10"/>
    <p:sldId id="266" r:id="rId11"/>
    <p:sldId id="28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18" autoAdjust="0"/>
  </p:normalViewPr>
  <p:slideViewPr>
    <p:cSldViewPr>
      <p:cViewPr varScale="1">
        <p:scale>
          <a:sx n="71" d="100"/>
          <a:sy n="71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175A3-95B8-490E-9B55-39BAEB5A5151}" type="doc">
      <dgm:prSet loTypeId="urn:microsoft.com/office/officeart/2005/8/layout/chevron1" loCatId="process" qsTypeId="urn:microsoft.com/office/officeart/2005/8/quickstyle/simple3" qsCatId="simple" csTypeId="urn:microsoft.com/office/officeart/2005/8/colors/accent1_2#1" csCatId="accent1" phldr="1"/>
      <dgm:spPr/>
    </dgm:pt>
    <dgm:pt modelId="{2D5FF164-D7D2-4476-889C-83B99861BF6A}" type="pres">
      <dgm:prSet presAssocID="{236175A3-95B8-490E-9B55-39BAEB5A515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0F3AE48-DACF-403F-8664-2C3357E1EE2D}" type="presOf" srcId="{236175A3-95B8-490E-9B55-39BAEB5A5151}" destId="{2D5FF164-D7D2-4476-889C-83B99861BF6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9F68-2F5E-4C76-9AA5-A152D96E1EA3}" type="datetimeFigureOut">
              <a:rPr lang="ru-RU"/>
              <a:pPr>
                <a:defRPr/>
              </a:pPr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8431-F875-43D2-B8CE-B59CC9739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95B2-A212-4614-957A-38450B663780}" type="datetimeFigureOut">
              <a:rPr lang="ru-RU"/>
              <a:pPr>
                <a:defRPr/>
              </a:pPr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269F-D0DF-425B-A7E5-8D5639D30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EF3-454B-4B4E-A0A9-54C924689DFC}" type="datetimeFigureOut">
              <a:rPr lang="ru-RU"/>
              <a:pPr>
                <a:defRPr/>
              </a:pPr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9BF4-C44F-4161-A492-191B6BD89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FB02-688C-49EC-8E96-F09CFD5FAE7E}" type="datetimeFigureOut">
              <a:rPr lang="ru-RU"/>
              <a:pPr>
                <a:defRPr/>
              </a:pPr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E081-5419-43D3-A1DD-F156EC4CD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7191-200C-4A3A-8050-1C6A90313B54}" type="datetimeFigureOut">
              <a:rPr lang="ru-RU"/>
              <a:pPr>
                <a:defRPr/>
              </a:pPr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90F8-D1B2-44DE-9B23-F219ED8B2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2A91-36D6-4C18-9EEB-73732FC5160A}" type="datetimeFigureOut">
              <a:rPr lang="ru-RU"/>
              <a:pPr>
                <a:defRPr/>
              </a:pPr>
              <a:t>15.01.2017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2EAB-6064-43DF-809F-BE1F7E605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03D4-8B83-4264-B7FA-926AC06EBAA4}" type="datetimeFigureOut">
              <a:rPr lang="ru-RU"/>
              <a:pPr>
                <a:defRPr/>
              </a:pPr>
              <a:t>15.01.2017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4025-7C96-41BF-BA90-1ADE5224D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0203-7C5A-498C-A460-3B96A26B0A97}" type="datetimeFigureOut">
              <a:rPr lang="ru-RU"/>
              <a:pPr>
                <a:defRPr/>
              </a:pPr>
              <a:t>15.01.2017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A183-46B6-4ACA-8D11-5FC59CF0F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EF5D-AF89-4DFD-AAC8-A9CB3F772170}" type="datetimeFigureOut">
              <a:rPr lang="ru-RU"/>
              <a:pPr>
                <a:defRPr/>
              </a:pPr>
              <a:t>15.01.2017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74C3-435E-4B57-A35B-AAB2CC67B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DC0B-255D-4856-8719-ACD4F2D29CE1}" type="datetimeFigureOut">
              <a:rPr lang="ru-RU"/>
              <a:pPr>
                <a:defRPr/>
              </a:pPr>
              <a:t>15.01.2017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5966-95D9-4354-8FC8-333381425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68EA-63F4-495C-9F96-942BBC954282}" type="datetimeFigureOut">
              <a:rPr lang="ru-RU"/>
              <a:pPr>
                <a:defRPr/>
              </a:pPr>
              <a:t>15.01.2017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6D80-DE48-4511-9DA9-81DC97880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8F3310-23C7-4CE9-8E90-D72E59319A8E}" type="datetimeFigureOut">
              <a:rPr lang="ru-RU"/>
              <a:pPr>
                <a:defRPr/>
              </a:pPr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1E6C18-7BBD-44FE-ADA8-4FD244A6B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2012\Desktop\мама\картинки\фоны чел\397c15233ca570a2a572bad5846d8750b0c4382e.preview.webp"/>
          <p:cNvPicPr>
            <a:picLocks noChangeAspect="1" noChangeArrowheads="1"/>
          </p:cNvPicPr>
          <p:nvPr/>
        </p:nvPicPr>
        <p:blipFill>
          <a:blip r:embed="rId2" cstate="print"/>
          <a:srcRect b="7813"/>
          <a:stretch>
            <a:fillRect/>
          </a:stretch>
        </p:blipFill>
        <p:spPr bwMode="auto">
          <a:xfrm>
            <a:off x="0" y="-14290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57158" y="857233"/>
            <a:ext cx="63579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«МИНУТКИ ЗДОРОВЬЯ С СУ-ДЖОК»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143108" y="5500702"/>
            <a:ext cx="3214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                 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Шевякова С.А.                     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42938" y="285750"/>
            <a:ext cx="7929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«Детский сад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Documents and Settings\Администратор\Рабочий стол\су джок\DSCN9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79" y="2214554"/>
            <a:ext cx="428628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8" y="285750"/>
            <a:ext cx="57150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Применение в работе ДОУ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педагогических технологий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повысит результативность воспитательно-образовательного процесса, сформирует у детей, педагогов и родителей ценностные ориентации, направленные на сохранение и укрепление здоровья.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8" y="285750"/>
            <a:ext cx="571501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          внимание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95513" y="-531813"/>
            <a:ext cx="6732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742950" lvl="1" indent="-285750"/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742950" lvl="1" indent="-285750"/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742950" lvl="1" indent="-285750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80519" y="7249479"/>
          <a:ext cx="9326063" cy="306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29058" y="428605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Забота о здоровье- 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071546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7131" y="324433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1142984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важнейший труд воспитателя.                                     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  <a:p>
            <a:pPr lvl="1" algn="r" eaLnBrk="1" hangingPunct="1">
              <a:buFontTx/>
              <a:buNone/>
              <a:defRPr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2928926" y="142875"/>
            <a:ext cx="55721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терапии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основан на том, что каждому органу человеческого тела соответствуют биоактивные точки, расположенные на кистях и стопах. Воздействуя на эти точки, можно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избвиться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от многих болезней или предотвратить их развитие.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это метод, проверенный исследованиями и доказавший свою эффективность и безопасность. Эта система настолько проста и доступна, что освоить ее может даже  ребенок. Метод достаточно один раз понять, затем им можно пользоваться всю жизнь.</a:t>
            </a:r>
          </a:p>
        </p:txBody>
      </p:sp>
      <p:pic>
        <p:nvPicPr>
          <p:cNvPr id="4" name="Picture 6" descr="wo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786058"/>
            <a:ext cx="2071670" cy="274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57554" y="2857496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Разработал это направление корейский профессор Пак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Чжэ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Park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Jae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Woo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академик IAS(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Berlin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президент Корейского института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президент международной ассоциации врачей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(Лондон, 1991г.)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786188" y="1428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Неоспоримыми достоинствами                        Су – Джок терапии являются:</a:t>
            </a:r>
            <a:endParaRPr lang="ru-RU" sz="2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643313" y="785813"/>
            <a:ext cx="492918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Высокая эффективность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при правильном применении наступает выраженный эффект уже через несколько минут, а иногда и секунд                                                                                         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Абсолютная безопасность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Эта лечебная  система создана не человеком – он только открыл ее – а самой природой. В этом причина ее силы и безопасности. Стимуляция определённых точек приводит к излечению. А неправильное применение метода никогда не наносит вред человеку – оно просто неэффективно.</a:t>
            </a:r>
            <a:b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Универсальность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су –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терапию могут использовать и педагоги в своей работе, и родители в домашних условиях.                                                                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Доступность метода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каждого человека.</a:t>
            </a:r>
            <a:b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Ваши руки и знания всегда с вами. А подходящий инструмент для проведения лечения вы без труда найдете. (Су –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шарики свободно продаются в аптеках и не требуют больших затрат )                                                                    </a:t>
            </a:r>
            <a:b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Простота применения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В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терапии не нужно ничего выучивать и запоминать. Метод достаточно один раз понять и им можно пользоваться всю жизнь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86050" y="714356"/>
            <a:ext cx="3214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282" y="214290"/>
            <a:ext cx="842968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использования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су-джок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терапии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и укрепление здоровья детей, формирование у воспитанников ответственности в деле сохранения собственного здоровья                                                                    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Оздоровительные: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Сохранить психофизическое здоровье ребенка;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основы личной гигиены;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потребность к поддержанию своего организма в естественном здоровом состоянии;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Углубление воздействия на детей с отклонением в состоянии здоровья.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Осознанно воспринимать значение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профилактико-оздоровительной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системы Су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использовать ее в практической деятельности;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Сформировать в сознании ребенка чувство неразрывности с природой;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Включить ребенка в процесс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самооздоравливания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уровне знаний, умений, навыков;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элементарные анатомические и физиологические характеристики человека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привычку к здоровому образу жизни в ДОУ и семье;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культуры здоровья;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нраственных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качеств: забота об окружающих, родителях, умения во время прийти на помощь и оказать ее.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86050" y="714356"/>
            <a:ext cx="3214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282" y="214290"/>
            <a:ext cx="8429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14290"/>
            <a:ext cx="5929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                                                           ФОРМЫ РАБОТЫ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85984" y="2928934"/>
            <a:ext cx="2143140" cy="17859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Формы работы с  использованием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массажеров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Су-Джок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28860" y="1357298"/>
            <a:ext cx="2214578" cy="12858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физкультминутки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43438" y="2428868"/>
            <a:ext cx="1928826" cy="14287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Динамические паузы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357686" y="4357694"/>
            <a:ext cx="2214578" cy="10001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Игровой деятельности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571736" y="5000636"/>
            <a:ext cx="1714512" cy="15001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Гимнастика после дневного сна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0" y="4214818"/>
            <a:ext cx="2482531" cy="150019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Оздоровительные подвижные игры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2910" y="2214554"/>
            <a:ext cx="1571636" cy="150019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Часть физкультурного занятия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5071400">
            <a:off x="4438345" y="3233487"/>
            <a:ext cx="238207" cy="37851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8097314">
            <a:off x="4228264" y="4352115"/>
            <a:ext cx="229030" cy="37190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3286116" y="4714884"/>
            <a:ext cx="214314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3574710">
            <a:off x="2284695" y="4319590"/>
            <a:ext cx="214315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8073057">
            <a:off x="2228355" y="3088399"/>
            <a:ext cx="221302" cy="324013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3357554" y="2643182"/>
            <a:ext cx="214314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4500563" y="285750"/>
            <a:ext cx="3786187" cy="1500188"/>
          </a:xfrm>
          <a:prstGeom prst="cloudCallout">
            <a:avLst>
              <a:gd name="adj1" fmla="val 1918"/>
              <a:gd name="adj2" fmla="val 84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Приемы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Су –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Джок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терапии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5286375" y="2428875"/>
            <a:ext cx="2428875" cy="50006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Массаж</a:t>
            </a:r>
          </a:p>
        </p:txBody>
      </p:sp>
      <p:sp>
        <p:nvSpPr>
          <p:cNvPr id="10" name="Стрелка вниз 9"/>
          <p:cNvSpPr/>
          <p:nvPr/>
        </p:nvSpPr>
        <p:spPr>
          <a:xfrm rot="1304165">
            <a:off x="5514975" y="2949575"/>
            <a:ext cx="212725" cy="50323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00813" y="3143250"/>
            <a:ext cx="214312" cy="5715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146995">
            <a:off x="7399730" y="2868955"/>
            <a:ext cx="182563" cy="59055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57" descr="Шарики судж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786190"/>
            <a:ext cx="1592706" cy="1571636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2" descr="http://www.osteodoc.ru/sujok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429000"/>
            <a:ext cx="1452913" cy="1428760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3143240" y="1714488"/>
            <a:ext cx="2162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Массажные валики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5715000" y="542925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специальными шариками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4214813" y="4857750"/>
            <a:ext cx="1928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эластичным кольцом</a:t>
            </a:r>
          </a:p>
        </p:txBody>
      </p:sp>
      <p:sp>
        <p:nvSpPr>
          <p:cNvPr id="21" name="Стрелка вниз 20"/>
          <p:cNvSpPr/>
          <p:nvPr/>
        </p:nvSpPr>
        <p:spPr>
          <a:xfrm rot="20146995">
            <a:off x="5328616" y="1937521"/>
            <a:ext cx="169204" cy="590550"/>
          </a:xfrm>
          <a:prstGeom prst="downArrow">
            <a:avLst/>
          </a:prstGeom>
          <a:scene3d>
            <a:camera prst="orthographicFront">
              <a:rot lat="590793" lon="105227" rev="12609065"/>
            </a:camera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0146995" flipH="1">
            <a:off x="7324619" y="1935516"/>
            <a:ext cx="170807" cy="570129"/>
          </a:xfrm>
          <a:prstGeom prst="downArrow">
            <a:avLst/>
          </a:prstGeom>
          <a:scene3d>
            <a:camera prst="orthographicFront">
              <a:rot lat="0" lon="0" rev="6000000"/>
            </a:camera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7572396" y="3214686"/>
            <a:ext cx="1571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Карандашами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7786678" y="1428736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прищепками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Прищепки\DSCN0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8602" y="1857364"/>
            <a:ext cx="1465398" cy="1143008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Прищепки\DSCN00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40" y="3500438"/>
            <a:ext cx="1428760" cy="107157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Прищепки\DSCN00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214554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2071670" y="857232"/>
            <a:ext cx="2354263" cy="2930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001056" cy="6011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 СУ-ДЖОК ТЕРОПИИ</a:t>
            </a: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Администратор\Рабочий стол\су джок\DSCN9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071810"/>
            <a:ext cx="2286016" cy="2000264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Рабочий стол\СУДЖОК\DSCN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642917"/>
            <a:ext cx="2143140" cy="2013253"/>
          </a:xfrm>
          <a:prstGeom prst="rect">
            <a:avLst/>
          </a:prstGeom>
          <a:noFill/>
        </p:spPr>
      </p:pic>
      <p:pic>
        <p:nvPicPr>
          <p:cNvPr id="2055" name="Picture 7" descr="C:\Documents and Settings\Администратор\Рабочий стол\СУДЖОК\DSCN0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4214818"/>
            <a:ext cx="2071701" cy="1785950"/>
          </a:xfrm>
          <a:prstGeom prst="rect">
            <a:avLst/>
          </a:prstGeom>
          <a:noFill/>
        </p:spPr>
      </p:pic>
      <p:pic>
        <p:nvPicPr>
          <p:cNvPr id="2056" name="Picture 8" descr="C:\Documents and Settings\Администратор\Рабочий стол\СУДЖОК\DSCN0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714356"/>
            <a:ext cx="2476517" cy="2000264"/>
          </a:xfrm>
          <a:prstGeom prst="rect">
            <a:avLst/>
          </a:prstGeom>
          <a:noFill/>
        </p:spPr>
      </p:pic>
      <p:pic>
        <p:nvPicPr>
          <p:cNvPr id="2057" name="Picture 9" descr="C:\Documents and Settings\Администратор\Рабочий стол\СУДЖОК\DSCN00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14290"/>
            <a:ext cx="1928826" cy="1627447"/>
          </a:xfrm>
          <a:prstGeom prst="rect">
            <a:avLst/>
          </a:prstGeom>
          <a:noFill/>
        </p:spPr>
      </p:pic>
      <p:pic>
        <p:nvPicPr>
          <p:cNvPr id="2058" name="Picture 10" descr="C:\Documents and Settings\Администратор\Рабочий стол\су джок\DSCN96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2143116"/>
            <a:ext cx="2071702" cy="185738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214546" y="2571745"/>
            <a:ext cx="3214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Шарик я!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лечу в этом кабинете.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реже шли к врачу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Маленькие дети.</a:t>
            </a:r>
          </a:p>
          <a:p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 весёлая пружинка – Медицинская сестра!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Разрешаю вам, больной,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Поиграть чуть-чуть  со мной.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57488" y="214290"/>
            <a:ext cx="5429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ДИДАКТИЧЕСКИЙ МАТЕРИАЛ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93096"/>
            <a:ext cx="203088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Администратор\Рабочий стол\СУДЖОК\DSCN0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932072"/>
            <a:ext cx="3143272" cy="3068432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СУДЖОК\DSCN0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1244" y="928670"/>
            <a:ext cx="338877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285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2012</dc:creator>
  <cp:lastModifiedBy>пк</cp:lastModifiedBy>
  <cp:revision>106</cp:revision>
  <dcterms:created xsi:type="dcterms:W3CDTF">2014-01-14T15:24:18Z</dcterms:created>
  <dcterms:modified xsi:type="dcterms:W3CDTF">2017-01-15T14:03:18Z</dcterms:modified>
</cp:coreProperties>
</file>