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90" r:id="rId3"/>
    <p:sldId id="259" r:id="rId4"/>
    <p:sldId id="276" r:id="rId5"/>
    <p:sldId id="262" r:id="rId6"/>
    <p:sldId id="263" r:id="rId7"/>
    <p:sldId id="264" r:id="rId8"/>
    <p:sldId id="265" r:id="rId9"/>
    <p:sldId id="273" r:id="rId10"/>
    <p:sldId id="266" r:id="rId11"/>
    <p:sldId id="267" r:id="rId12"/>
    <p:sldId id="268" r:id="rId13"/>
    <p:sldId id="270" r:id="rId14"/>
    <p:sldId id="271" r:id="rId15"/>
    <p:sldId id="269" r:id="rId16"/>
    <p:sldId id="272" r:id="rId17"/>
    <p:sldId id="288" r:id="rId18"/>
    <p:sldId id="289" r:id="rId19"/>
    <p:sldId id="274" r:id="rId20"/>
    <p:sldId id="275" r:id="rId21"/>
    <p:sldId id="277" r:id="rId22"/>
    <p:sldId id="278" r:id="rId23"/>
    <p:sldId id="279" r:id="rId24"/>
    <p:sldId id="282" r:id="rId25"/>
    <p:sldId id="281" r:id="rId26"/>
    <p:sldId id="280" r:id="rId27"/>
    <p:sldId id="283" r:id="rId28"/>
    <p:sldId id="284" r:id="rId29"/>
    <p:sldId id="287" r:id="rId30"/>
    <p:sldId id="286" r:id="rId31"/>
    <p:sldId id="285" r:id="rId32"/>
  </p:sldIdLst>
  <p:sldSz cx="9144000" cy="6858000" type="screen4x3"/>
  <p:notesSz cx="6797675" cy="99314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02BE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7/22/2025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endParaRPr lang="ru-RU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>
              <a:buNone/>
            </a:pPr>
            <a:endParaRPr lang="ru-RU" sz="4400" b="1" cap="all" dirty="0" smtClean="0">
              <a:ln w="0"/>
              <a:solidFill>
                <a:schemeClr val="tx2"/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3400" y="1066800"/>
            <a:ext cx="8305800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 smtClean="0">
                <a:solidFill>
                  <a:srgbClr val="2F02BE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1200" b="1" dirty="0" smtClean="0">
                <a:solidFill>
                  <a:srgbClr val="2F02BE"/>
                </a:solidFill>
                <a:latin typeface="Times New Roman" pitchFamily="18" charset="0"/>
                <a:cs typeface="Times New Roman" pitchFamily="18" charset="0"/>
              </a:rPr>
              <a:t>радостью сообщаем, что наступило долгожданное лето! Это время ярких красок, веселых приключений и незабываемых впечатлений. Летние дни дарят нам возможность проводить больше времени на свежем воздухе, играть в парке, исследовать природу и наслаждаться солнцем.</a:t>
            </a:r>
            <a:br>
              <a:rPr lang="ru-RU" sz="1200" b="1" dirty="0" smtClean="0">
                <a:solidFill>
                  <a:srgbClr val="2F02BE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200" b="1" dirty="0" smtClean="0">
              <a:solidFill>
                <a:srgbClr val="2F02BE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 smtClean="0">
                <a:solidFill>
                  <a:srgbClr val="2F02BE"/>
                </a:solidFill>
                <a:latin typeface="Times New Roman" pitchFamily="18" charset="0"/>
                <a:cs typeface="Times New Roman" pitchFamily="18" charset="0"/>
              </a:rPr>
              <a:t>Что нас ждет этим летом?</a:t>
            </a:r>
            <a:br>
              <a:rPr lang="ru-RU" sz="1200" b="1" dirty="0" smtClean="0">
                <a:solidFill>
                  <a:srgbClr val="2F02BE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200" b="1" dirty="0" smtClean="0">
              <a:solidFill>
                <a:srgbClr val="2F02BE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 smtClean="0">
                <a:solidFill>
                  <a:srgbClr val="2F02BE"/>
                </a:solidFill>
                <a:latin typeface="Times New Roman" pitchFamily="18" charset="0"/>
                <a:cs typeface="Times New Roman" pitchFamily="18" charset="0"/>
              </a:rPr>
              <a:t>Веселые игры на свежем воздухе: Мы будем организовывать различные спортивные и подвижные игры, которые помогут детям развивать физическую активность и командный дух.</a:t>
            </a:r>
            <a:br>
              <a:rPr lang="ru-RU" sz="1200" b="1" dirty="0" smtClean="0">
                <a:solidFill>
                  <a:srgbClr val="2F02BE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200" b="1" dirty="0" smtClean="0">
              <a:solidFill>
                <a:srgbClr val="2F02BE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 smtClean="0">
                <a:solidFill>
                  <a:srgbClr val="2F02BE"/>
                </a:solidFill>
                <a:latin typeface="Times New Roman" pitchFamily="18" charset="0"/>
                <a:cs typeface="Times New Roman" pitchFamily="18" charset="0"/>
              </a:rPr>
              <a:t>Творческие мастерские: Лето — отличное время для творчества! Вместе мы будем рисовать, лепить и создавать удивительные поделки, используя природные материалы.</a:t>
            </a:r>
            <a:br>
              <a:rPr lang="ru-RU" sz="1200" b="1" dirty="0" smtClean="0">
                <a:solidFill>
                  <a:srgbClr val="2F02BE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200" b="1" dirty="0" smtClean="0">
              <a:solidFill>
                <a:srgbClr val="2F02BE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 smtClean="0">
                <a:solidFill>
                  <a:srgbClr val="2F02BE"/>
                </a:solidFill>
                <a:latin typeface="Times New Roman" pitchFamily="18" charset="0"/>
                <a:cs typeface="Times New Roman" pitchFamily="18" charset="0"/>
              </a:rPr>
              <a:t>Темы лета: Каждую неделю мы будем посвящать определенной теме, связанной с летом: «Мир насекомых», «Путешествия», «Летние праздники» и многое другое.</a:t>
            </a:r>
            <a:br>
              <a:rPr lang="ru-RU" sz="1200" b="1" dirty="0" smtClean="0">
                <a:solidFill>
                  <a:srgbClr val="2F02BE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200" b="1" dirty="0" smtClean="0">
              <a:solidFill>
                <a:srgbClr val="2F02BE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 smtClean="0">
                <a:solidFill>
                  <a:srgbClr val="2F02BE"/>
                </a:solidFill>
                <a:latin typeface="Times New Roman" pitchFamily="18" charset="0"/>
                <a:cs typeface="Times New Roman" pitchFamily="18" charset="0"/>
              </a:rPr>
              <a:t>Безопасность на первом месте!</a:t>
            </a:r>
            <a:br>
              <a:rPr lang="ru-RU" sz="1200" b="1" dirty="0" smtClean="0">
                <a:solidFill>
                  <a:srgbClr val="2F02BE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200" b="1" dirty="0" smtClean="0">
              <a:solidFill>
                <a:srgbClr val="2F02BE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 smtClean="0">
                <a:solidFill>
                  <a:srgbClr val="2F02BE"/>
                </a:solidFill>
                <a:latin typeface="Times New Roman" pitchFamily="18" charset="0"/>
                <a:cs typeface="Times New Roman" pitchFamily="18" charset="0"/>
              </a:rPr>
              <a:t>Не забывайте о безопасности во время летних прогулок! Пожалуйста, обеспечьте детей удобной и легкой одеждой, а также защитой от солнца. Регулярно напоминайте о необходимости пить воду, чтобы избежать обезвоживания.</a:t>
            </a:r>
            <a:br>
              <a:rPr lang="ru-RU" sz="1200" b="1" dirty="0" smtClean="0">
                <a:solidFill>
                  <a:srgbClr val="2F02BE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200" b="1" dirty="0" smtClean="0">
              <a:solidFill>
                <a:srgbClr val="2F02BE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 smtClean="0">
                <a:solidFill>
                  <a:srgbClr val="2F02BE"/>
                </a:solidFill>
                <a:latin typeface="Times New Roman" pitchFamily="18" charset="0"/>
                <a:cs typeface="Times New Roman" pitchFamily="18" charset="0"/>
              </a:rPr>
              <a:t>Давайте вместе сделаем это лето незабываемым для наших детей! Пусть каждый день будет наполнен радостью, смехом и новыми открытиями!</a:t>
            </a:r>
            <a:br>
              <a:rPr lang="ru-RU" sz="1200" b="1" dirty="0" smtClean="0">
                <a:solidFill>
                  <a:srgbClr val="2F02BE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200" b="1" dirty="0" smtClean="0">
              <a:solidFill>
                <a:srgbClr val="2F02BE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 smtClean="0">
                <a:solidFill>
                  <a:srgbClr val="2F02BE"/>
                </a:solidFill>
                <a:latin typeface="Times New Roman" pitchFamily="18" charset="0"/>
                <a:cs typeface="Times New Roman" pitchFamily="18" charset="0"/>
              </a:rPr>
              <a:t>С любовью, ваш детский сад!</a:t>
            </a:r>
            <a:endParaRPr lang="ru-RU" sz="1200" b="1" dirty="0">
              <a:solidFill>
                <a:srgbClr val="2F02B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C:\Users\пк\Downloads\Z5_xr6Pt2o0uGLcZtxdFb5hpCvnYlhW7imHPQ9Zqap9u2OqDmT2PByhTcMSixNqFkdQzKRnFrWCORrrVmVCbEFtu.jpg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0" y="-152400"/>
            <a:ext cx="5943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base"/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 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«Мы дети твои - Россия»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2530" name="Picture 2" descr="C:\Users\пк\Desktop\День России\FVJKdy--EHoU-1J57zGUF-7C0ilnsmDQBnFEyr8I8Baipu6u5EIEH5gl79bN0ImW9Rp8kZwHzVJb36SSS9-gwm_H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14400" y="1371600"/>
            <a:ext cx="7154951" cy="49534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«Мы дети твои - Россия»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3554" name="Picture 2" descr="C:\Users\пк\Desktop\День России\Judfl7IxXhjtZV2y6Y9KMc4UKY6JoQ7pqiMZLjZqKZ-Mb_dMtwb6TS4lph0DYSqEbJlVxiitCB-tAsN-XUpE_VV_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066800" y="1371600"/>
            <a:ext cx="7104151" cy="49182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«Мы дети твои - Россия»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4578" name="Picture 2" descr="C:\Users\пк\Desktop\День России\mv3nCZGa5tFqfdBik8tJKtI3auT2riuXrBAW0lMuu7YKpbQOxdVFPrlXbxkBjwEyFmHRer7vN4JudwT0_XA69Al7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066800" y="1371600"/>
            <a:ext cx="7104151" cy="49182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«Мы дети твои - Россия»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5602" name="Picture 2" descr="C:\Users\пк\Desktop\День России\OXKsrB7_hKnfen4Ol9jT1FXjLKUhxbcGh3r20yNLlKQS0UqG8PPNw_rIafbQJOlnJGMBeOtH2ePuO7XbCcwSWrMC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38200" y="1295400"/>
            <a:ext cx="7442817" cy="51527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«Мы дети твои - Россия»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6626" name="Picture 2" descr="C:\Users\пк\Desktop\День России\Pv-rb8zb4X48hhQl6QPLfYawXsA3e6J7JaWTVJuU2lz_8ZoUT8oFxhHMHLVkY0JdzErwPvXMenSg437axlghKimF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90600" y="1436505"/>
            <a:ext cx="7086600" cy="49061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«Мы дети твои - Россия»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7650" name="Picture 2" descr="C:\Users\пк\Desktop\День России\qU8qQA6jZl2npnL0_409PKxaGd8xhQ436QMYWxRhLTBB8b85ZPLhVs-f90bwFrwqdHLc2uXd7T-q5row4CtQcjRa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62000" y="1371600"/>
            <a:ext cx="7408951" cy="51292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«Мы дети твои - Россия»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8674" name="Picture 2" descr="C:\Users\пк\Desktop\День России\vPIEY7ntgyR9DKw_3deL3cOlxO9PIV5QojFrcmu4SV0ZOAYRp15mxCs8VjkxzuLpq59dmnqaSxArMel43SYHGHjK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14400" y="1278244"/>
            <a:ext cx="7391400" cy="51171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«Мы дети твои - Россия»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11 июня в нашем детском саду состоялось замечательное мероприятие — к нам в гости пришла библиотека! Библиотекари рассказали детям о Дне России , познакомили с историей праздника и его символами. Ребята с интересом слушали увлекательные рассказы, которые помогли лучше понять значение этого важного дня для нашей страны. Такие встречи помогают детям расширять кругозор и воспитывать любовь к Родине с самого раннего возраста. Благодарим Библиотеку № 7 МУК «Централизованная библиотечная система г. Ярославля» за познавательное и веселое мероприятие!</a:t>
            </a:r>
          </a:p>
          <a:p>
            <a:endParaRPr lang="ru-RU" dirty="0" smtClean="0"/>
          </a:p>
          <a:p>
            <a:r>
              <a:rPr lang="ru-RU" dirty="0" smtClean="0"/>
              <a:t>С любовью, ваш детский сад!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«Мы дети твои - Россия»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7890" name="Picture 2" descr="C:\Users\пк\Desktop\Библиотека\cw8LKZA_EtcWANJ8kVQidI93hZXoG_KSdE-8mrk85GEu0Pv2-1MHJhld6sM9O7orBUICKKu2bZ_dQWJu67Vtl_UN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-37004" y="1143000"/>
            <a:ext cx="4468617" cy="5393372"/>
          </a:xfrm>
          <a:prstGeom prst="rect">
            <a:avLst/>
          </a:prstGeom>
          <a:noFill/>
        </p:spPr>
      </p:pic>
      <p:pic>
        <p:nvPicPr>
          <p:cNvPr id="37891" name="Picture 3" descr="C:\Users\пк\Desktop\Библиотека\R3-_Adon9_5OlJ0aFJXHo-WpqNlsI33HRnUc4htCHCaSmAiBHOFZVzieba69rxGtC2TNi6R3UWYKiJVdgTyWOT9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1066800"/>
            <a:ext cx="4572000" cy="5518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pPr algn="ctr">
              <a:buNone/>
            </a:pPr>
            <a:r>
              <a:rPr lang="ru-RU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Тема </a:t>
            </a:r>
            <a:r>
              <a:rPr lang="ru-RU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недели: </a:t>
            </a:r>
            <a:endParaRPr lang="ru-RU" sz="4000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ctr">
              <a:buNone/>
            </a:pPr>
            <a:r>
              <a:rPr lang="ru-RU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«</a:t>
            </a:r>
            <a:r>
              <a:rPr lang="ru-RU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 сказочном царстве – небывалом государстве»</a:t>
            </a:r>
          </a:p>
          <a:p>
            <a:endParaRPr lang="ru-RU" dirty="0"/>
          </a:p>
        </p:txBody>
      </p:sp>
      <p:pic>
        <p:nvPicPr>
          <p:cNvPr id="5" name="Рисунок 4" descr="C:\Users\пк\Downloads\Z5_xr6Pt2o0uGLcZtxdFb5hpCvnYlhW7imHPQ9Zqap9u2OqDmT2PByhTcMSixNqFkdQzKRnFrWCORrrVmVCbEFtu.jpg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38400" y="228600"/>
            <a:ext cx="612267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endParaRPr lang="ru-RU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endParaRPr lang="ru-RU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endParaRPr lang="ru-RU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>
              <a:buNone/>
            </a:pPr>
            <a:r>
              <a:rPr lang="ru-RU" sz="4400" b="1" cap="all" dirty="0" smtClean="0">
                <a:ln w="0"/>
                <a:solidFill>
                  <a:schemeClr val="tx2"/>
                </a:solidFill>
                <a:effectLst>
                  <a:reflection blurRad="12700" stA="50000" endPos="50000" dist="5000" dir="5400000" sy="-100000" rotWithShape="0"/>
                </a:effectLst>
              </a:rPr>
              <a:t>Тема </a:t>
            </a:r>
            <a:r>
              <a:rPr lang="ru-RU" sz="4400" b="1" cap="all" dirty="0" smtClean="0">
                <a:ln w="0"/>
                <a:solidFill>
                  <a:schemeClr val="tx2"/>
                </a:solidFill>
                <a:effectLst>
                  <a:reflection blurRad="12700" stA="50000" endPos="50000" dist="5000" dir="5400000" sy="-100000" rotWithShape="0"/>
                </a:effectLst>
              </a:rPr>
              <a:t>недели: </a:t>
            </a:r>
            <a:endParaRPr lang="ru-RU" sz="4400" b="1" cap="all" dirty="0" smtClean="0">
              <a:ln w="0"/>
              <a:solidFill>
                <a:schemeClr val="tx2"/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>
              <a:buNone/>
            </a:pPr>
            <a:r>
              <a:rPr lang="ru-RU" sz="4400" b="1" cap="all" dirty="0" smtClean="0">
                <a:ln w="0"/>
                <a:solidFill>
                  <a:schemeClr val="tx2"/>
                </a:solidFill>
                <a:effectLst>
                  <a:reflection blurRad="12700" stA="50000" endPos="50000" dist="5000" dir="5400000" sy="-100000" rotWithShape="0"/>
                </a:effectLst>
              </a:rPr>
              <a:t>«</a:t>
            </a:r>
            <a:r>
              <a:rPr lang="ru-RU" sz="4400" b="1" cap="all" dirty="0" smtClean="0">
                <a:ln w="0"/>
                <a:solidFill>
                  <a:schemeClr val="tx2"/>
                </a:solidFill>
                <a:effectLst>
                  <a:reflection blurRad="12700" stA="50000" endPos="50000" dist="5000" dir="5400000" sy="-100000" rotWithShape="0"/>
                </a:effectLst>
              </a:rPr>
              <a:t>Здравствуй, лето»</a:t>
            </a:r>
          </a:p>
          <a:p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4" name="Рисунок 3" descr="C:\Users\пк\Downloads\Z5_xr6Pt2o0uGLcZtxdFb5hpCvnYlhW7imHPQ9Zqap9u2OqDmT2PByhTcMSixNqFkdQzKRnFrWCORrrVmVCbEFtu.jpg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62200" y="76200"/>
            <a:ext cx="5943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«Там по неведомым дорожкам»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/>
              <a:t>20 июня в нашем детском саду прошло увлекательное музыкальное мероприятие под названием «Там по неведомым дорожкам»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Дети вместе с воспитателями отправились в волшебное путешествие по любимым сказкам, где каждая история оживала благодаря музыке и песням.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Ребята с большим удовольствием пели песни, танцевали и играли. Мероприятие помогло развить у детей чувство ритма, музыкальный слух и творческое воображение.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Музыкальные игры и совместное творчество способствовали укреплению дружеских отношений и подарили всем массу положительных эмоций.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Спасибо всем за поддержку и активное участие! Ждем новых встреч и музыкальных приключений!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С любовью, ваш детский сад!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«Там по неведомым дорожкам»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9698" name="Picture 2" descr="C:\Users\пк\Desktop\По дорогам с казок\3RMvfAF3YI_1slX2ERAfhAPlTtGR7r0j1rwyK8aPcMZaavP5FrGCclQsxP0oDvNpaSBts1O_alqbXDQRbE6AemWk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b="20768"/>
          <a:stretch>
            <a:fillRect/>
          </a:stretch>
        </p:blipFill>
        <p:spPr bwMode="auto">
          <a:xfrm>
            <a:off x="1828800" y="1219200"/>
            <a:ext cx="5418487" cy="518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«Там по неведомым дорожкам»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0722" name="Picture 2" descr="C:\Users\пк\Desktop\По дорогам с казок\EHoLA94q6KgXl_Kf9rW7bfZO4WY3qBQ3XCaBRNQJotH5XkUWj0TsIVxRSDgo7tVktDlp9eteuz6nODBcZkuMBGIW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b="22553"/>
          <a:stretch>
            <a:fillRect/>
          </a:stretch>
        </p:blipFill>
        <p:spPr bwMode="auto">
          <a:xfrm>
            <a:off x="1676400" y="1143000"/>
            <a:ext cx="5562600" cy="51995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«Там по неведомым дорожкам»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1746" name="Picture 2" descr="C:\Users\пк\Desktop\По дорогам с казок\-msbh1zVMaekGpeZ2t9xM41lYN_vxHCX_FO_ZsP1w9Top42OZghwYrZlBs9CoXefjyBNkOXaiSQAui-9SnQsfKk5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b="22553"/>
          <a:stretch>
            <a:fillRect/>
          </a:stretch>
        </p:blipFill>
        <p:spPr bwMode="auto">
          <a:xfrm>
            <a:off x="1600200" y="1219200"/>
            <a:ext cx="5638800" cy="52707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«Там по неведомым дорожкам»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2770" name="Picture 2" descr="C:\Users\пк\Desktop\По дорогам с казок\NaG1x681xL97nGmCSBiJy9t327WyXw0Rx4mg8U8W2dSfNm8rbWFj7dVmMwaZucDo7jb0orhzKinAZynlOf6ojrpC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b="20870"/>
          <a:stretch>
            <a:fillRect/>
          </a:stretch>
        </p:blipFill>
        <p:spPr bwMode="auto">
          <a:xfrm>
            <a:off x="1752600" y="1219200"/>
            <a:ext cx="5410200" cy="51670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«Там по неведомым дорожкам»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3794" name="Picture 2" descr="C:\Users\пк\Desktop\По дорогам с казок\s0HZzTbdXJ5-4SMy3JVWaDElRXF2jFV6crTi1aymKmliXKErvtsAYsFXS3AwrqwCUh9zqyAKPQh_dpXGP4oBmhD2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b="22553"/>
          <a:stretch>
            <a:fillRect/>
          </a:stretch>
        </p:blipFill>
        <p:spPr bwMode="auto">
          <a:xfrm>
            <a:off x="1676400" y="1219200"/>
            <a:ext cx="5608767" cy="52427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«Там по неведомым дорожкам»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4818" name="Picture 2" descr="C:\Users\пк\Desktop\По дорогам с казок\STOIN6KFF2JgGGMnW3FBg9skcMu25ORuriCaJuVvj3f9r0Eg6JFrUM0lB9xNCskTKeM-U9eBvckQKdm7vLAFxwkq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b="22553"/>
          <a:stretch>
            <a:fillRect/>
          </a:stretch>
        </p:blipFill>
        <p:spPr bwMode="auto">
          <a:xfrm>
            <a:off x="1752600" y="1143000"/>
            <a:ext cx="5761167" cy="53851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«Там по неведомым дорожкам»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5842" name="Picture 2" descr="C:\Users\пк\Desktop\По дорогам с казок\wktLFgyAYYa_8k52jq26-rMyjha5WvbWXMY6J362DJzVkmKeuqi8JAhzvfH4QTCa6a3iv1f8hCTSIo6bV9VdMQgU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b="17503"/>
          <a:stretch>
            <a:fillRect/>
          </a:stretch>
        </p:blipFill>
        <p:spPr bwMode="auto">
          <a:xfrm>
            <a:off x="1828800" y="1219200"/>
            <a:ext cx="5227768" cy="52052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b="1" dirty="0" smtClean="0"/>
          </a:p>
          <a:p>
            <a:endParaRPr lang="ru-RU" b="1" dirty="0" smtClean="0"/>
          </a:p>
          <a:p>
            <a:pPr algn="ctr">
              <a:buNone/>
            </a:pPr>
            <a:r>
              <a:rPr lang="ru-RU" sz="4400" b="1" dirty="0" smtClean="0">
                <a:solidFill>
                  <a:srgbClr val="FF0066"/>
                </a:solidFill>
              </a:rPr>
              <a:t>Тема </a:t>
            </a:r>
            <a:r>
              <a:rPr lang="ru-RU" sz="4400" b="1" dirty="0" smtClean="0">
                <a:solidFill>
                  <a:srgbClr val="FF0066"/>
                </a:solidFill>
              </a:rPr>
              <a:t>недели: </a:t>
            </a:r>
            <a:endParaRPr lang="ru-RU" sz="4400" b="1" dirty="0" smtClean="0">
              <a:solidFill>
                <a:srgbClr val="FF0066"/>
              </a:solidFill>
            </a:endParaRPr>
          </a:p>
          <a:p>
            <a:pPr algn="ctr">
              <a:buNone/>
            </a:pPr>
            <a:r>
              <a:rPr lang="ru-RU" sz="4400" b="1" dirty="0" smtClean="0">
                <a:solidFill>
                  <a:srgbClr val="FF0066"/>
                </a:solidFill>
              </a:rPr>
              <a:t>«</a:t>
            </a:r>
            <a:r>
              <a:rPr lang="ru-RU" sz="4400" b="1" dirty="0" smtClean="0">
                <a:solidFill>
                  <a:srgbClr val="FF0066"/>
                </a:solidFill>
              </a:rPr>
              <a:t>Спортивная олимпиада»</a:t>
            </a:r>
            <a:endParaRPr lang="ru-RU" sz="4400" dirty="0" smtClean="0">
              <a:solidFill>
                <a:srgbClr val="FF0066"/>
              </a:solidFill>
            </a:endParaRPr>
          </a:p>
          <a:p>
            <a:endParaRPr lang="ru-RU" dirty="0"/>
          </a:p>
        </p:txBody>
      </p:sp>
      <p:pic>
        <p:nvPicPr>
          <p:cNvPr id="6" name="Рисунок 5" descr="C:\Users\пк\Downloads\Z5_xr6Pt2o0uGLcZtxdFb5hpCvnYlhW7imHPQ9Zqap9u2OqDmT2PByhTcMSixNqFkdQzKRnFrWCORrrVmVCbEFtu.jpg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67000" y="0"/>
            <a:ext cx="5715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base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Лето – это маленькая жизнь»</a:t>
            </a:r>
            <a:b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Лето — замечательное время для активного отдыха на свежем воздухе. Во время летних прогулок наши малыши не только наслаждаются природой, но и играют в разнообразные игры, которые помогают им развиваться и укреплять здоровье.</a:t>
            </a:r>
          </a:p>
          <a:p>
            <a:pPr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нашем детском саду дети с удовольствием участвуют в таких играх, как:</a:t>
            </a:r>
          </a:p>
          <a:p>
            <a:pPr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Подвижные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игры — догонялки, прятки, эстафеты, которые развивают ловкость, быстроту и выносливость.</a:t>
            </a:r>
          </a:p>
          <a:p>
            <a:pPr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Исследовательские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игры — поиск природных сокровищ, наблюдение за насекомыми и растениями, что развивает любознательность и внимание.</a:t>
            </a:r>
          </a:p>
          <a:p>
            <a:pPr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Творческие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игры на свежем воздухе — рисование мелками на асфальте, создание поделок из природных материалов.</a:t>
            </a:r>
          </a:p>
          <a:p>
            <a:pPr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Командные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игры — передача мяча, игры с обручами и скакалками, которые учат детей работать вместе и общаться.</a:t>
            </a:r>
          </a:p>
          <a:p>
            <a:pPr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Такие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игры помогают детям не только весело провести время, но и развивают физические навыки, творческое мышление и умение взаимодействовать с окружающими.</a:t>
            </a:r>
          </a:p>
          <a:p>
            <a:pPr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Мы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приглашаем всех родителей поддерживать активный и здоровый образ жизни детей и вместе с ними наслаждаться летними прогулками!</a:t>
            </a:r>
          </a:p>
          <a:p>
            <a:pPr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любовью, ваш детский сад! </a:t>
            </a:r>
          </a:p>
          <a:p>
            <a:endParaRPr lang="ru-RU" sz="9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«День защиты детей»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 smtClean="0"/>
              <a:t>В </a:t>
            </a:r>
            <a:r>
              <a:rPr lang="ru-RU" dirty="0" smtClean="0"/>
              <a:t>нашем детском саду прошло яркое и радостное мероприятие, посвященное Международному дню защиты детей. Этот день стал настоящим праздником детства, наполненным улыбками, играми и весельем.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 программе праздника были разнообразные активности: спортивные соревнования, музыкальные выступления и веселые игры. Дети с удовольствием участвовали в конкурсах, проявляя свои таланты и творческие способности.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Особое внимание уделялось безопасности и здоровью малышей, поэтому воспитатели провели беседы о правилах поведения и заботе о себе и окружающих.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Мы благодарим всех участников и желаем нашим детям расти здоровыми, счастливыми и защищенными. Пусть каждый день будет наполнен радостью и заботой!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С любовью, ваш детский сад!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/>
          </a:bodyPr>
          <a:lstStyle/>
          <a:p>
            <a:pPr fontAlgn="base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«Лето – это маленькая жизнь»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68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524000" y="609600"/>
            <a:ext cx="6096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62" name="Picture 2" descr="https://sun9-58.userapi.com/s/v1/ig2/GqVSfr2aecTG56v0Py9LpA2kU54tcMGupa01blIMbZn9OGhGD1icwF2d6OgL9cSraA7CghwIQLPwhLvqO3M2NaCu.jpg?quality=95&amp;as=32x32,48x48,72x72,108x108,160x160,240x240,360x360,480x480,540x540,640x640,720x720,736x736&amp;from=bu&amp;cs=736x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13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«День защиты детей»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075" name="Picture 3" descr="C:\Users\пк\Desktop\День детей 2025\0bCMqFwfuU7OwSNtXRJdiIRSugF3GPrUSqYNPjjRXqHHft5yeOFNYtII18VpJ_P4ug21pzJuwUNqbuw8LYzeeDg1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694268"/>
            <a:ext cx="4267200" cy="6163733"/>
          </a:xfrm>
          <a:prstGeom prst="rect">
            <a:avLst/>
          </a:prstGeom>
          <a:noFill/>
        </p:spPr>
      </p:pic>
      <p:pic>
        <p:nvPicPr>
          <p:cNvPr id="3076" name="Picture 4" descr="C:\Users\пк\Desktop\День детей 2025\1ihfB4P8zJuuH5zsJ6odYitXnN9o9X1SRPuNfOuTEJXUXrvLhccfUUKkCN64YL4698wv32ijPp0Nz5AyMFlNPy4V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694267"/>
            <a:ext cx="4267200" cy="61637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9458" name="Picture 2" descr="C:\Users\пк\Desktop\День детей 2025\21-_E9fdBajrpGEb6hz7LnnLn_jB9BYv3gBnSNIWypQ9VSwXkkvs33fKnmyP7JmeEI5sPESDZaD4zQb-4shj1pXF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747846" cy="6858000"/>
          </a:xfrm>
          <a:prstGeom prst="rect">
            <a:avLst/>
          </a:prstGeom>
          <a:noFill/>
        </p:spPr>
      </p:pic>
      <p:pic>
        <p:nvPicPr>
          <p:cNvPr id="19459" name="Picture 3" descr="C:\Users\пк\Desktop\День детей 2025\cYLNcF19KfJpDqKh5EuTbDNIfLibhySfgUU5R9ZKlu_9EGr_h1lyD-8GfW8JpofmGLDc5SqaqSk4m2PCUiLXKDX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96154" y="0"/>
            <a:ext cx="474784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0482" name="Picture 2" descr="C:\Users\пк\Desktop\День детей 2025\g33qlibkH2RpXMXDWFr-qzccgtDqAQGciGzXfBrTfT7Z76eNidRPJ0gyI16F3g6aCGob-F0OFxUZ04fVq7rRSGJM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800600" cy="6934200"/>
          </a:xfrm>
          <a:prstGeom prst="rect">
            <a:avLst/>
          </a:prstGeom>
          <a:noFill/>
        </p:spPr>
      </p:pic>
      <p:pic>
        <p:nvPicPr>
          <p:cNvPr id="20483" name="Picture 3" descr="C:\Users\пк\Desktop\День детей 2025\nn555HukmkxEzQOzEXVmIvSIFFAJ3guEbvpz0iv-1SXSDsFFe-CmHz2wm3_neaPcS39qE6UA2C0LeLNzDULjXQV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96154" y="0"/>
            <a:ext cx="474784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1506" name="Picture 2" descr="C:\Users\пк\Desktop\День детей 2025\q8rBKSMBi7oEVswsaD-polSCpsZgbRNMX7yfuOkrjrjm7zkQ28Ga02cHLiX_XaIEMfw2oIfVuzPUYQajmV1SLsel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724400" cy="6824134"/>
          </a:xfrm>
          <a:prstGeom prst="rect">
            <a:avLst/>
          </a:prstGeom>
          <a:noFill/>
        </p:spPr>
      </p:pic>
      <p:pic>
        <p:nvPicPr>
          <p:cNvPr id="21507" name="Picture 3" descr="C:\Users\пк\Desktop\День детей 2025\-UVt7NDfkMYHpPKo8lxHrTpGeEZsAQFx6uXpjgHWSBCicXhpi6Vwz9IIJ519BOEGpoMYJByD4aPJ9glbpqi-164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96154" y="0"/>
            <a:ext cx="474784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ctr">
              <a:buNone/>
            </a:pPr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Тема </a:t>
            </a:r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недели: </a:t>
            </a:r>
            <a:endParaRPr lang="ru-RU" sz="4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«</a:t>
            </a:r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С чего начинается Родина?»</a:t>
            </a:r>
          </a:p>
          <a:p>
            <a:endParaRPr lang="ru-RU" dirty="0"/>
          </a:p>
        </p:txBody>
      </p:sp>
      <p:pic>
        <p:nvPicPr>
          <p:cNvPr id="5" name="Рисунок 4" descr="C:\Users\пк\Downloads\Z5_xr6Pt2o0uGLcZtxdFb5hpCvnYlhW7imHPQ9Zqap9u2OqDmT2PByhTcMSixNqFkdQzKRnFrWCORrrVmVCbEFtu.jpg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0" y="152400"/>
            <a:ext cx="597027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«Мы дети твои - Россия»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В нашем </a:t>
            </a:r>
            <a:r>
              <a:rPr lang="ru-RU" dirty="0" smtClean="0"/>
              <a:t>детском саду состоялось торжественное мероприятие, посвященное Дню России. Этот праздник стал замечательной возможностью познакомить детей с историей и культурой нашей страны, воспитать чувство патриотизма и гордости за Родину.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 ходе праздника воспитанники участвовали в различных тематических играх и викторинах, где выполняли различные </a:t>
            </a:r>
            <a:r>
              <a:rPr lang="ru-RU" dirty="0" err="1" smtClean="0"/>
              <a:t>задания,связанные</a:t>
            </a:r>
            <a:r>
              <a:rPr lang="ru-RU" dirty="0" smtClean="0"/>
              <a:t> с символикой России. Дети с удовольствием слушали рассказы о традициях и символах нашей страны, пели песни и танцевали.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Особое внимание уделялось формированию у малышей уважения к истории и культуре России, развитию чувства единства и дружбы.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Мы благодарим всех участников праздника и желаем нашим детям расти любознательными, дружными и гордыми своей Родиной!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 любовью, ваш детский сад!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417</Words>
  <PresentationFormat>Экран (4:3)</PresentationFormat>
  <Paragraphs>83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Office Theme</vt:lpstr>
      <vt:lpstr>Слайд 1</vt:lpstr>
      <vt:lpstr>Слайд 2</vt:lpstr>
      <vt:lpstr>«День защиты детей»</vt:lpstr>
      <vt:lpstr>«День защиты детей»</vt:lpstr>
      <vt:lpstr>Слайд 5</vt:lpstr>
      <vt:lpstr>Слайд 6</vt:lpstr>
      <vt:lpstr>Слайд 7</vt:lpstr>
      <vt:lpstr>Слайд 8</vt:lpstr>
      <vt:lpstr>«Мы дети твои - Россия»</vt:lpstr>
      <vt:lpstr>  «Мы дети твои - Россия» </vt:lpstr>
      <vt:lpstr>«Мы дети твои - Россия»</vt:lpstr>
      <vt:lpstr>«Мы дети твои - Россия»</vt:lpstr>
      <vt:lpstr>«Мы дети твои - Россия»</vt:lpstr>
      <vt:lpstr>«Мы дети твои - Россия»</vt:lpstr>
      <vt:lpstr>«Мы дети твои - Россия»</vt:lpstr>
      <vt:lpstr>«Мы дети твои - Россия»</vt:lpstr>
      <vt:lpstr>«Мы дети твои - Россия»</vt:lpstr>
      <vt:lpstr>«Мы дети твои - Россия»</vt:lpstr>
      <vt:lpstr>Слайд 19</vt:lpstr>
      <vt:lpstr>«Там по неведомым дорожкам»</vt:lpstr>
      <vt:lpstr>«Там по неведомым дорожкам»</vt:lpstr>
      <vt:lpstr>«Там по неведомым дорожкам»</vt:lpstr>
      <vt:lpstr>«Там по неведомым дорожкам»</vt:lpstr>
      <vt:lpstr>«Там по неведомым дорожкам»</vt:lpstr>
      <vt:lpstr>«Там по неведомым дорожкам»</vt:lpstr>
      <vt:lpstr>«Там по неведомым дорожкам»</vt:lpstr>
      <vt:lpstr>«Там по неведомым дорожкам»</vt:lpstr>
      <vt:lpstr>Слайд 28</vt:lpstr>
      <vt:lpstr> «Лето – это маленькая жизнь» </vt:lpstr>
      <vt:lpstr>«Лето – это маленькая жизнь»</vt:lpstr>
      <vt:lpstr>Слайд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пк</dc:creator>
  <cp:lastModifiedBy>пк</cp:lastModifiedBy>
  <cp:revision>15</cp:revision>
  <dcterms:created xsi:type="dcterms:W3CDTF">2025-07-22T06:01:29Z</dcterms:created>
  <dcterms:modified xsi:type="dcterms:W3CDTF">2025-07-22T08:59:57Z</dcterms:modified>
</cp:coreProperties>
</file>